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57" r:id="rId4"/>
    <p:sldId id="258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1" r:id="rId13"/>
    <p:sldId id="273" r:id="rId14"/>
    <p:sldId id="287" r:id="rId15"/>
    <p:sldId id="275" r:id="rId16"/>
    <p:sldId id="276" r:id="rId17"/>
    <p:sldId id="272" r:id="rId18"/>
    <p:sldId id="280" r:id="rId19"/>
    <p:sldId id="277" r:id="rId20"/>
    <p:sldId id="281" r:id="rId21"/>
    <p:sldId id="282" r:id="rId22"/>
    <p:sldId id="284" r:id="rId23"/>
    <p:sldId id="285" r:id="rId24"/>
    <p:sldId id="286" r:id="rId2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EC1480-C588-4386-85E6-955B9C87D792}">
          <p14:sldIdLst>
            <p14:sldId id="256"/>
            <p14:sldId id="267"/>
            <p14:sldId id="257"/>
            <p14:sldId id="258"/>
            <p14:sldId id="261"/>
            <p14:sldId id="262"/>
            <p14:sldId id="263"/>
            <p14:sldId id="264"/>
            <p14:sldId id="266"/>
            <p14:sldId id="268"/>
            <p14:sldId id="269"/>
            <p14:sldId id="271"/>
            <p14:sldId id="273"/>
            <p14:sldId id="287"/>
            <p14:sldId id="275"/>
            <p14:sldId id="276"/>
            <p14:sldId id="272"/>
            <p14:sldId id="280"/>
            <p14:sldId id="277"/>
            <p14:sldId id="281"/>
            <p14:sldId id="282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1FAF9-FD2E-4CF6-AFA1-3BFE84A79E81}" v="215" dt="2025-07-17T08:52:34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JAGAN Mohan Reddy" userId="e7ed6ebbd749d5db" providerId="LiveId" clId="{7901FAF9-FD2E-4CF6-AFA1-3BFE84A79E81}"/>
    <pc:docChg chg="undo redo custSel addSld delSld modSld sldOrd addSection delSection modSection">
      <pc:chgData name="R JAGAN Mohan Reddy" userId="e7ed6ebbd749d5db" providerId="LiveId" clId="{7901FAF9-FD2E-4CF6-AFA1-3BFE84A79E81}" dt="2025-07-17T08:52:53.365" v="1459" actId="1076"/>
      <pc:docMkLst>
        <pc:docMk/>
      </pc:docMkLst>
      <pc:sldChg chg="modSp mod">
        <pc:chgData name="R JAGAN Mohan Reddy" userId="e7ed6ebbd749d5db" providerId="LiveId" clId="{7901FAF9-FD2E-4CF6-AFA1-3BFE84A79E81}" dt="2025-07-16T06:27:00.005" v="1244" actId="20577"/>
        <pc:sldMkLst>
          <pc:docMk/>
          <pc:sldMk cId="0" sldId="256"/>
        </pc:sldMkLst>
        <pc:spChg chg="mod">
          <ac:chgData name="R JAGAN Mohan Reddy" userId="e7ed6ebbd749d5db" providerId="LiveId" clId="{7901FAF9-FD2E-4CF6-AFA1-3BFE84A79E81}" dt="2025-07-16T06:27:00.005" v="1244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R JAGAN Mohan Reddy" userId="e7ed6ebbd749d5db" providerId="LiveId" clId="{7901FAF9-FD2E-4CF6-AFA1-3BFE84A79E81}" dt="2025-07-16T06:29:51.130" v="1328" actId="1036"/>
        <pc:sldMkLst>
          <pc:docMk/>
          <pc:sldMk cId="0" sldId="257"/>
        </pc:sldMkLst>
        <pc:spChg chg="mod">
          <ac:chgData name="R JAGAN Mohan Reddy" userId="e7ed6ebbd749d5db" providerId="LiveId" clId="{7901FAF9-FD2E-4CF6-AFA1-3BFE84A79E81}" dt="2025-07-16T06:29:19.066" v="1323"/>
          <ac:spMkLst>
            <pc:docMk/>
            <pc:sldMk cId="0" sldId="257"/>
            <ac:spMk id="4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9:39.411" v="1326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9:33.560" v="1325"/>
          <ac:spMkLst>
            <pc:docMk/>
            <pc:sldMk cId="0" sldId="257"/>
            <ac:spMk id="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9:44.644" v="132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8:40.231" v="1300" actId="20577"/>
          <ac:spMkLst>
            <pc:docMk/>
            <pc:sldMk cId="0" sldId="257"/>
            <ac:spMk id="9" creationId="{00000000-0000-0000-0000-000000000000}"/>
          </ac:spMkLst>
        </pc:spChg>
        <pc:picChg chg="mod">
          <ac:chgData name="R JAGAN Mohan Reddy" userId="e7ed6ebbd749d5db" providerId="LiveId" clId="{7901FAF9-FD2E-4CF6-AFA1-3BFE84A79E81}" dt="2025-07-16T06:29:51.130" v="1328" actId="1036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R JAGAN Mohan Reddy" userId="e7ed6ebbd749d5db" providerId="LiveId" clId="{7901FAF9-FD2E-4CF6-AFA1-3BFE84A79E81}" dt="2025-07-17T05:35:52.231" v="1421" actId="20577"/>
        <pc:sldMkLst>
          <pc:docMk/>
          <pc:sldMk cId="0" sldId="261"/>
        </pc:sldMkLst>
        <pc:spChg chg="mod">
          <ac:chgData name="R JAGAN Mohan Reddy" userId="e7ed6ebbd749d5db" providerId="LiveId" clId="{7901FAF9-FD2E-4CF6-AFA1-3BFE84A79E81}" dt="2025-07-17T05:35:52.231" v="1421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10:53.813" v="25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30:29.811" v="66" actId="20577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R JAGAN Mohan Reddy" userId="e7ed6ebbd749d5db" providerId="LiveId" clId="{7901FAF9-FD2E-4CF6-AFA1-3BFE84A79E81}" dt="2025-07-16T06:28:22.714" v="1283" actId="20577"/>
        <pc:sldMkLst>
          <pc:docMk/>
          <pc:sldMk cId="0" sldId="262"/>
        </pc:sldMkLst>
        <pc:spChg chg="mod">
          <ac:chgData name="R JAGAN Mohan Reddy" userId="e7ed6ebbd749d5db" providerId="LiveId" clId="{7901FAF9-FD2E-4CF6-AFA1-3BFE84A79E81}" dt="2025-07-16T06:28:22.714" v="1283" actId="20577"/>
          <ac:spMkLst>
            <pc:docMk/>
            <pc:sldMk cId="0" sldId="262"/>
            <ac:spMk id="9" creationId="{00000000-0000-0000-0000-000000000000}"/>
          </ac:spMkLst>
        </pc:spChg>
      </pc:sldChg>
      <pc:sldChg chg="addSp modSp mod">
        <pc:chgData name="R JAGAN Mohan Reddy" userId="e7ed6ebbd749d5db" providerId="LiveId" clId="{7901FAF9-FD2E-4CF6-AFA1-3BFE84A79E81}" dt="2025-07-16T06:31:42.422" v="1356" actId="1076"/>
        <pc:sldMkLst>
          <pc:docMk/>
          <pc:sldMk cId="0" sldId="266"/>
        </pc:sldMkLst>
        <pc:spChg chg="mod">
          <ac:chgData name="R JAGAN Mohan Reddy" userId="e7ed6ebbd749d5db" providerId="LiveId" clId="{7901FAF9-FD2E-4CF6-AFA1-3BFE84A79E81}" dt="2025-07-16T06:30:03.642" v="1343" actId="20577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6T06:31:42.422" v="1356" actId="1076"/>
          <ac:spMkLst>
            <pc:docMk/>
            <pc:sldMk cId="0" sldId="266"/>
            <ac:spMk id="11" creationId="{064C286A-DBBA-69C9-2EAE-64ED382BA08E}"/>
          </ac:spMkLst>
        </pc:spChg>
      </pc:sldChg>
      <pc:sldChg chg="del">
        <pc:chgData name="R JAGAN Mohan Reddy" userId="e7ed6ebbd749d5db" providerId="LiveId" clId="{7901FAF9-FD2E-4CF6-AFA1-3BFE84A79E81}" dt="2025-07-15T12:14:51.032" v="26" actId="2696"/>
        <pc:sldMkLst>
          <pc:docMk/>
          <pc:sldMk cId="0" sldId="267"/>
        </pc:sldMkLst>
      </pc:sldChg>
      <pc:sldChg chg="add">
        <pc:chgData name="R JAGAN Mohan Reddy" userId="e7ed6ebbd749d5db" providerId="LiveId" clId="{7901FAF9-FD2E-4CF6-AFA1-3BFE84A79E81}" dt="2025-07-15T12:15:00.910" v="29"/>
        <pc:sldMkLst>
          <pc:docMk/>
          <pc:sldMk cId="2614338213" sldId="267"/>
        </pc:sldMkLst>
      </pc:sldChg>
      <pc:sldChg chg="add del">
        <pc:chgData name="R JAGAN Mohan Reddy" userId="e7ed6ebbd749d5db" providerId="LiveId" clId="{7901FAF9-FD2E-4CF6-AFA1-3BFE84A79E81}" dt="2025-07-15T12:14:56.554" v="28"/>
        <pc:sldMkLst>
          <pc:docMk/>
          <pc:sldMk cId="2801758047" sldId="267"/>
        </pc:sldMkLst>
      </pc:sldChg>
      <pc:sldChg chg="addSp delSp modSp mod">
        <pc:chgData name="R JAGAN Mohan Reddy" userId="e7ed6ebbd749d5db" providerId="LiveId" clId="{7901FAF9-FD2E-4CF6-AFA1-3BFE84A79E81}" dt="2025-07-16T06:32:28.052" v="1364" actId="113"/>
        <pc:sldMkLst>
          <pc:docMk/>
          <pc:sldMk cId="0" sldId="268"/>
        </pc:sldMkLst>
        <pc:spChg chg="mod">
          <ac:chgData name="R JAGAN Mohan Reddy" userId="e7ed6ebbd749d5db" providerId="LiveId" clId="{7901FAF9-FD2E-4CF6-AFA1-3BFE84A79E81}" dt="2025-07-15T14:41:59.594" v="400" actId="21"/>
          <ac:spMkLst>
            <pc:docMk/>
            <pc:sldMk cId="0" sldId="268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4:31:53.187" v="169" actId="2057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4:31:44.218" v="167" actId="20577"/>
          <ac:spMkLst>
            <pc:docMk/>
            <pc:sldMk cId="0" sldId="268"/>
            <ac:spMk id="1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4:31:59.609" v="170" actId="20577"/>
          <ac:spMkLst>
            <pc:docMk/>
            <pc:sldMk cId="0" sldId="268"/>
            <ac:spMk id="12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32:28.052" v="1364" actId="113"/>
          <ac:spMkLst>
            <pc:docMk/>
            <pc:sldMk cId="0" sldId="268"/>
            <ac:spMk id="13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4:32:07.657" v="172" actId="20577"/>
          <ac:spMkLst>
            <pc:docMk/>
            <pc:sldMk cId="0" sldId="268"/>
            <ac:spMk id="14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6T06:32:02.934" v="1360" actId="1076"/>
          <ac:spMkLst>
            <pc:docMk/>
            <pc:sldMk cId="0" sldId="268"/>
            <ac:spMk id="16" creationId="{CCCB5DF1-F756-22C7-AA79-6C58DD0FECDD}"/>
          </ac:spMkLst>
        </pc:spChg>
        <pc:graphicFrameChg chg="add mod modGraphic">
          <ac:chgData name="R JAGAN Mohan Reddy" userId="e7ed6ebbd749d5db" providerId="LiveId" clId="{7901FAF9-FD2E-4CF6-AFA1-3BFE84A79E81}" dt="2025-07-16T06:31:58.410" v="1359" actId="14100"/>
          <ac:graphicFrameMkLst>
            <pc:docMk/>
            <pc:sldMk cId="0" sldId="268"/>
            <ac:graphicFrameMk id="15" creationId="{B2A876BA-59CD-955D-EB11-0FD43A5C5DA9}"/>
          </ac:graphicFrameMkLst>
        </pc:graphicFrameChg>
        <pc:picChg chg="mod">
          <ac:chgData name="R JAGAN Mohan Reddy" userId="e7ed6ebbd749d5db" providerId="LiveId" clId="{7901FAF9-FD2E-4CF6-AFA1-3BFE84A79E81}" dt="2025-07-16T06:31:54.341" v="1358" actId="14100"/>
          <ac:picMkLst>
            <pc:docMk/>
            <pc:sldMk cId="0" sldId="268"/>
            <ac:picMk id="6" creationId="{00000000-0000-0000-0000-000000000000}"/>
          </ac:picMkLst>
        </pc:picChg>
      </pc:sldChg>
      <pc:sldChg chg="addSp delSp modSp mod chgLayout">
        <pc:chgData name="R JAGAN Mohan Reddy" userId="e7ed6ebbd749d5db" providerId="LiveId" clId="{7901FAF9-FD2E-4CF6-AFA1-3BFE84A79E81}" dt="2025-07-16T06:32:17.319" v="1363" actId="14100"/>
        <pc:sldMkLst>
          <pc:docMk/>
          <pc:sldMk cId="0" sldId="269"/>
        </pc:sldMkLst>
        <pc:spChg chg="mod">
          <ac:chgData name="R JAGAN Mohan Reddy" userId="e7ed6ebbd749d5db" providerId="LiveId" clId="{7901FAF9-FD2E-4CF6-AFA1-3BFE84A79E81}" dt="2025-07-16T04:57:23.408" v="582" actId="14100"/>
          <ac:spMkLst>
            <pc:docMk/>
            <pc:sldMk cId="0" sldId="269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32:17.319" v="1363" actId="14100"/>
          <ac:spMkLst>
            <pc:docMk/>
            <pc:sldMk cId="0" sldId="269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3:17.996" v="442" actId="2057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3:56.686" v="449" actId="2057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3:14.063" v="441" actId="2057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3:54.014" v="448" actId="20577"/>
          <ac:spMkLst>
            <pc:docMk/>
            <pc:sldMk cId="0" sldId="269"/>
            <ac:spMk id="13" creationId="{00000000-0000-0000-0000-000000000000}"/>
          </ac:spMkLst>
        </pc:spChg>
        <pc:spChg chg="del">
          <ac:chgData name="R JAGAN Mohan Reddy" userId="e7ed6ebbd749d5db" providerId="LiveId" clId="{7901FAF9-FD2E-4CF6-AFA1-3BFE84A79E81}" dt="2025-07-16T04:53:39.873" v="447" actId="2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4:01.233" v="450" actId="20577"/>
          <ac:spMkLst>
            <pc:docMk/>
            <pc:sldMk cId="0" sldId="269"/>
            <ac:spMk id="15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4:53:10.761" v="440" actId="20577"/>
          <ac:spMkLst>
            <pc:docMk/>
            <pc:sldMk cId="0" sldId="269"/>
            <ac:spMk id="16" creationId="{00000000-0000-0000-0000-000000000000}"/>
          </ac:spMkLst>
        </pc:spChg>
        <pc:spChg chg="add">
          <ac:chgData name="R JAGAN Mohan Reddy" userId="e7ed6ebbd749d5db" providerId="LiveId" clId="{7901FAF9-FD2E-4CF6-AFA1-3BFE84A79E81}" dt="2025-07-16T04:55:45.247" v="564"/>
          <ac:spMkLst>
            <pc:docMk/>
            <pc:sldMk cId="0" sldId="269"/>
            <ac:spMk id="17" creationId="{B7723903-B7B0-4992-94AF-794129C0CF83}"/>
          </ac:spMkLst>
        </pc:spChg>
        <pc:spChg chg="add">
          <ac:chgData name="R JAGAN Mohan Reddy" userId="e7ed6ebbd749d5db" providerId="LiveId" clId="{7901FAF9-FD2E-4CF6-AFA1-3BFE84A79E81}" dt="2025-07-16T04:56:27.709" v="574"/>
          <ac:spMkLst>
            <pc:docMk/>
            <pc:sldMk cId="0" sldId="269"/>
            <ac:spMk id="20" creationId="{370BAEF9-C862-63C6-C6B7-C70753FC632D}"/>
          </ac:spMkLst>
        </pc:spChg>
        <pc:spChg chg="add">
          <ac:chgData name="R JAGAN Mohan Reddy" userId="e7ed6ebbd749d5db" providerId="LiveId" clId="{7901FAF9-FD2E-4CF6-AFA1-3BFE84A79E81}" dt="2025-07-16T04:56:41.558" v="576"/>
          <ac:spMkLst>
            <pc:docMk/>
            <pc:sldMk cId="0" sldId="269"/>
            <ac:spMk id="21" creationId="{8F207BCD-74C3-A9DE-776F-48D92FF6B1D6}"/>
          </ac:spMkLst>
        </pc:spChg>
        <pc:spChg chg="add mod">
          <ac:chgData name="R JAGAN Mohan Reddy" userId="e7ed6ebbd749d5db" providerId="LiveId" clId="{7901FAF9-FD2E-4CF6-AFA1-3BFE84A79E81}" dt="2025-07-16T05:24:42.609" v="838" actId="14100"/>
          <ac:spMkLst>
            <pc:docMk/>
            <pc:sldMk cId="0" sldId="269"/>
            <ac:spMk id="22" creationId="{2184ADB6-A5A5-BEB0-F7E4-A0DB0184E05C}"/>
          </ac:spMkLst>
        </pc:spChg>
        <pc:picChg chg="add del mod">
          <ac:chgData name="R JAGAN Mohan Reddy" userId="e7ed6ebbd749d5db" providerId="LiveId" clId="{7901FAF9-FD2E-4CF6-AFA1-3BFE84A79E81}" dt="2025-07-16T05:24:16.140" v="834" actId="14100"/>
          <ac:picMkLst>
            <pc:docMk/>
            <pc:sldMk cId="0" sldId="269"/>
            <ac:picMk id="3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4:53:24.530" v="444" actId="478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4:53:26.042" v="445" actId="478"/>
          <ac:picMkLst>
            <pc:docMk/>
            <pc:sldMk cId="0" sldId="269"/>
            <ac:picMk id="5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4:53:27.637" v="446" actId="478"/>
          <ac:picMkLst>
            <pc:docMk/>
            <pc:sldMk cId="0" sldId="269"/>
            <ac:picMk id="6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4:53:22.542" v="443" actId="478"/>
          <ac:picMkLst>
            <pc:docMk/>
            <pc:sldMk cId="0" sldId="269"/>
            <ac:picMk id="7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6T04:55:48.107" v="565"/>
          <ac:picMkLst>
            <pc:docMk/>
            <pc:sldMk cId="0" sldId="269"/>
            <ac:picMk id="18" creationId="{1A1AEE53-74A0-9D40-A234-937C0519C929}"/>
          </ac:picMkLst>
        </pc:picChg>
        <pc:picChg chg="add mod">
          <ac:chgData name="R JAGAN Mohan Reddy" userId="e7ed6ebbd749d5db" providerId="LiveId" clId="{7901FAF9-FD2E-4CF6-AFA1-3BFE84A79E81}" dt="2025-07-16T04:56:08.966" v="573"/>
          <ac:picMkLst>
            <pc:docMk/>
            <pc:sldMk cId="0" sldId="269"/>
            <ac:picMk id="19" creationId="{54D04F64-873F-0CAF-C74D-FE3C022D4C31}"/>
          </ac:picMkLst>
        </pc:picChg>
      </pc:sldChg>
      <pc:sldChg chg="del">
        <pc:chgData name="R JAGAN Mohan Reddy" userId="e7ed6ebbd749d5db" providerId="LiveId" clId="{7901FAF9-FD2E-4CF6-AFA1-3BFE84A79E81}" dt="2025-07-15T12:30:58.460" v="67" actId="2696"/>
        <pc:sldMkLst>
          <pc:docMk/>
          <pc:sldMk cId="0" sldId="270"/>
        </pc:sldMkLst>
      </pc:sldChg>
      <pc:sldChg chg="addSp delSp modSp mod chgLayout">
        <pc:chgData name="R JAGAN Mohan Reddy" userId="e7ed6ebbd749d5db" providerId="LiveId" clId="{7901FAF9-FD2E-4CF6-AFA1-3BFE84A79E81}" dt="2025-07-17T06:04:16.908" v="1430" actId="1035"/>
        <pc:sldMkLst>
          <pc:docMk/>
          <pc:sldMk cId="0" sldId="271"/>
        </pc:sldMkLst>
        <pc:spChg chg="add del mod">
          <ac:chgData name="R JAGAN Mohan Reddy" userId="e7ed6ebbd749d5db" providerId="LiveId" clId="{7901FAF9-FD2E-4CF6-AFA1-3BFE84A79E81}" dt="2025-07-16T05:10:16.969" v="703"/>
          <ac:spMkLst>
            <pc:docMk/>
            <pc:sldMk cId="0" sldId="271"/>
            <ac:spMk id="3" creationId="{9DF57A84-D0E5-1E7F-FFC6-F11A2A243086}"/>
          </ac:spMkLst>
        </pc:spChg>
        <pc:spChg chg="mod">
          <ac:chgData name="R JAGAN Mohan Reddy" userId="e7ed6ebbd749d5db" providerId="LiveId" clId="{7901FAF9-FD2E-4CF6-AFA1-3BFE84A79E81}" dt="2025-07-16T05:02:28.096" v="639" actId="20577"/>
          <ac:spMkLst>
            <pc:docMk/>
            <pc:sldMk cId="0" sldId="271"/>
            <ac:spMk id="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4:01.935" v="677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2:21.580" v="626" actId="20577"/>
          <ac:spMkLst>
            <pc:docMk/>
            <pc:sldMk cId="0" sldId="271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2:19.632" v="625" actId="20577"/>
          <ac:spMkLst>
            <pc:docMk/>
            <pc:sldMk cId="0" sldId="271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2:33.228" v="640" actId="20577"/>
          <ac:spMkLst>
            <pc:docMk/>
            <pc:sldMk cId="0" sldId="271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2:50.510" v="642" actId="20577"/>
          <ac:spMkLst>
            <pc:docMk/>
            <pc:sldMk cId="0" sldId="271"/>
            <ac:spMk id="1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02:11.359" v="624" actId="20577"/>
          <ac:spMkLst>
            <pc:docMk/>
            <pc:sldMk cId="0" sldId="271"/>
            <ac:spMk id="12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6T05:12:11.741" v="723" actId="1076"/>
          <ac:spMkLst>
            <pc:docMk/>
            <pc:sldMk cId="0" sldId="271"/>
            <ac:spMk id="16" creationId="{C28342DE-5C2E-24DF-0C02-C170DA151B64}"/>
          </ac:spMkLst>
        </pc:spChg>
        <pc:spChg chg="add">
          <ac:chgData name="R JAGAN Mohan Reddy" userId="e7ed6ebbd749d5db" providerId="LiveId" clId="{7901FAF9-FD2E-4CF6-AFA1-3BFE84A79E81}" dt="2025-07-16T05:12:07.576" v="718"/>
          <ac:spMkLst>
            <pc:docMk/>
            <pc:sldMk cId="0" sldId="271"/>
            <ac:spMk id="17" creationId="{BE2E77CB-D44C-C69D-4EF7-553023A4096D}"/>
          </ac:spMkLst>
        </pc:spChg>
        <pc:spChg chg="add mod">
          <ac:chgData name="R JAGAN Mohan Reddy" userId="e7ed6ebbd749d5db" providerId="LiveId" clId="{7901FAF9-FD2E-4CF6-AFA1-3BFE84A79E81}" dt="2025-07-16T05:12:09.377" v="720"/>
          <ac:spMkLst>
            <pc:docMk/>
            <pc:sldMk cId="0" sldId="271"/>
            <ac:spMk id="18" creationId="{A6C3FF10-0C0F-D0C5-D78A-4CF4DF7C39D6}"/>
          </ac:spMkLst>
        </pc:spChg>
        <pc:spChg chg="add mod">
          <ac:chgData name="R JAGAN Mohan Reddy" userId="e7ed6ebbd749d5db" providerId="LiveId" clId="{7901FAF9-FD2E-4CF6-AFA1-3BFE84A79E81}" dt="2025-07-16T05:24:30.430" v="836" actId="14100"/>
          <ac:spMkLst>
            <pc:docMk/>
            <pc:sldMk cId="0" sldId="271"/>
            <ac:spMk id="19" creationId="{3C82A0E3-72CF-DFD4-C74A-44FC188A7C7A}"/>
          </ac:spMkLst>
        </pc:spChg>
        <pc:picChg chg="mod">
          <ac:chgData name="R JAGAN Mohan Reddy" userId="e7ed6ebbd749d5db" providerId="LiveId" clId="{7901FAF9-FD2E-4CF6-AFA1-3BFE84A79E81}" dt="2025-07-16T05:08:03.997" v="692" actId="1035"/>
          <ac:picMkLst>
            <pc:docMk/>
            <pc:sldMk cId="0" sldId="271"/>
            <ac:picMk id="2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02:23.407" v="627" actId="478"/>
          <ac:picMkLst>
            <pc:docMk/>
            <pc:sldMk cId="0" sldId="271"/>
            <ac:picMk id="4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7T06:04:16.908" v="1430" actId="1035"/>
          <ac:picMkLst>
            <pc:docMk/>
            <pc:sldMk cId="0" sldId="271"/>
            <ac:picMk id="4" creationId="{B5F87776-E98F-DCC9-1AD5-C9CE3409F8C1}"/>
          </ac:picMkLst>
        </pc:picChg>
        <pc:picChg chg="del">
          <ac:chgData name="R JAGAN Mohan Reddy" userId="e7ed6ebbd749d5db" providerId="LiveId" clId="{7901FAF9-FD2E-4CF6-AFA1-3BFE84A79E81}" dt="2025-07-16T05:02:08.941" v="623" actId="478"/>
          <ac:picMkLst>
            <pc:docMk/>
            <pc:sldMk cId="0" sldId="271"/>
            <ac:picMk id="5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6T05:10:05.574" v="700"/>
          <ac:picMkLst>
            <pc:docMk/>
            <pc:sldMk cId="0" sldId="271"/>
            <ac:picMk id="13" creationId="{5725781B-4D3A-21B3-D4C2-C9447FE0CDB6}"/>
          </ac:picMkLst>
        </pc:picChg>
        <pc:picChg chg="add mod">
          <ac:chgData name="R JAGAN Mohan Reddy" userId="e7ed6ebbd749d5db" providerId="LiveId" clId="{7901FAF9-FD2E-4CF6-AFA1-3BFE84A79E81}" dt="2025-07-16T05:12:11.741" v="723" actId="1076"/>
          <ac:picMkLst>
            <pc:docMk/>
            <pc:sldMk cId="0" sldId="271"/>
            <ac:picMk id="14" creationId="{D7DCC666-8802-196B-C9DA-FB9852DB446A}"/>
          </ac:picMkLst>
        </pc:picChg>
        <pc:picChg chg="add mod">
          <ac:chgData name="R JAGAN Mohan Reddy" userId="e7ed6ebbd749d5db" providerId="LiveId" clId="{7901FAF9-FD2E-4CF6-AFA1-3BFE84A79E81}" dt="2025-07-16T05:10:22.250" v="705"/>
          <ac:picMkLst>
            <pc:docMk/>
            <pc:sldMk cId="0" sldId="271"/>
            <ac:picMk id="15" creationId="{36DED7F7-A7F3-C371-0243-F98F86D6D1D7}"/>
          </ac:picMkLst>
        </pc:picChg>
      </pc:sldChg>
      <pc:sldChg chg="modSp del mod">
        <pc:chgData name="R JAGAN Mohan Reddy" userId="e7ed6ebbd749d5db" providerId="LiveId" clId="{7901FAF9-FD2E-4CF6-AFA1-3BFE84A79E81}" dt="2025-07-15T14:27:52.311" v="165" actId="2696"/>
        <pc:sldMkLst>
          <pc:docMk/>
          <pc:sldMk cId="0" sldId="272"/>
        </pc:sldMkLst>
      </pc:sldChg>
      <pc:sldChg chg="addSp delSp modSp add mod chgLayout">
        <pc:chgData name="R JAGAN Mohan Reddy" userId="e7ed6ebbd749d5db" providerId="LiveId" clId="{7901FAF9-FD2E-4CF6-AFA1-3BFE84A79E81}" dt="2025-07-16T06:22:22.439" v="1175" actId="14100"/>
        <pc:sldMkLst>
          <pc:docMk/>
          <pc:sldMk cId="641103734" sldId="272"/>
        </pc:sldMkLst>
        <pc:spChg chg="mod">
          <ac:chgData name="R JAGAN Mohan Reddy" userId="e7ed6ebbd749d5db" providerId="LiveId" clId="{7901FAF9-FD2E-4CF6-AFA1-3BFE84A79E81}" dt="2025-07-16T06:20:11.676" v="1168" actId="20577"/>
          <ac:spMkLst>
            <pc:docMk/>
            <pc:sldMk cId="641103734" sldId="272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0:21.094" v="1171" actId="20577"/>
          <ac:spMkLst>
            <pc:docMk/>
            <pc:sldMk cId="641103734" sldId="272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19:38.252" v="1161" actId="20577"/>
          <ac:spMkLst>
            <pc:docMk/>
            <pc:sldMk cId="641103734" sldId="272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19:42.114" v="1162" actId="20577"/>
          <ac:spMkLst>
            <pc:docMk/>
            <pc:sldMk cId="641103734" sldId="272"/>
            <ac:spMk id="12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0:15.113" v="1169" actId="20577"/>
          <ac:spMkLst>
            <pc:docMk/>
            <pc:sldMk cId="641103734" sldId="272"/>
            <ac:spMk id="13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19:44.505" v="1163" actId="20577"/>
          <ac:spMkLst>
            <pc:docMk/>
            <pc:sldMk cId="641103734" sldId="272"/>
            <ac:spMk id="14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20:17.960" v="1170" actId="20577"/>
          <ac:spMkLst>
            <pc:docMk/>
            <pc:sldMk cId="641103734" sldId="272"/>
            <ac:spMk id="15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6:19:35.220" v="1160" actId="20577"/>
          <ac:spMkLst>
            <pc:docMk/>
            <pc:sldMk cId="641103734" sldId="272"/>
            <ac:spMk id="16" creationId="{00000000-0000-0000-0000-000000000000}"/>
          </ac:spMkLst>
        </pc:spChg>
        <pc:picChg chg="mod">
          <ac:chgData name="R JAGAN Mohan Reddy" userId="e7ed6ebbd749d5db" providerId="LiveId" clId="{7901FAF9-FD2E-4CF6-AFA1-3BFE84A79E81}" dt="2025-07-16T06:20:49.774" v="1172" actId="14100"/>
          <ac:picMkLst>
            <pc:docMk/>
            <pc:sldMk cId="641103734" sldId="272"/>
            <ac:picMk id="2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6:19:24.861" v="1157" actId="478"/>
          <ac:picMkLst>
            <pc:docMk/>
            <pc:sldMk cId="641103734" sldId="272"/>
            <ac:picMk id="3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6:20:00.802" v="1167" actId="21"/>
          <ac:picMkLst>
            <pc:docMk/>
            <pc:sldMk cId="641103734" sldId="272"/>
            <ac:picMk id="4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6:19:49.164" v="1164" actId="21"/>
          <ac:picMkLst>
            <pc:docMk/>
            <pc:sldMk cId="641103734" sldId="272"/>
            <ac:picMk id="5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6:19:57.428" v="1166" actId="21"/>
          <ac:picMkLst>
            <pc:docMk/>
            <pc:sldMk cId="641103734" sldId="272"/>
            <ac:picMk id="6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6:19:53.011" v="1165" actId="21"/>
          <ac:picMkLst>
            <pc:docMk/>
            <pc:sldMk cId="641103734" sldId="272"/>
            <ac:picMk id="7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6T06:22:22.439" v="1175" actId="14100"/>
          <ac:picMkLst>
            <pc:docMk/>
            <pc:sldMk cId="641103734" sldId="272"/>
            <ac:picMk id="18" creationId="{61C50B4A-732D-B7F2-D8DF-ABC9DF64A48A}"/>
          </ac:picMkLst>
        </pc:picChg>
      </pc:sldChg>
      <pc:sldChg chg="addSp delSp modSp mod chgLayout">
        <pc:chgData name="R JAGAN Mohan Reddy" userId="e7ed6ebbd749d5db" providerId="LiveId" clId="{7901FAF9-FD2E-4CF6-AFA1-3BFE84A79E81}" dt="2025-07-17T06:59:47.962" v="1442" actId="20578"/>
        <pc:sldMkLst>
          <pc:docMk/>
          <pc:sldMk cId="0" sldId="273"/>
        </pc:sldMkLst>
        <pc:spChg chg="mod">
          <ac:chgData name="R JAGAN Mohan Reddy" userId="e7ed6ebbd749d5db" providerId="LiveId" clId="{7901FAF9-FD2E-4CF6-AFA1-3BFE84A79E81}" dt="2025-07-16T05:16:20.193" v="755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16:23.297" v="757" actId="20577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7T06:59:47.962" v="1442" actId="20578"/>
          <ac:spMkLst>
            <pc:docMk/>
            <pc:sldMk cId="0" sldId="273"/>
            <ac:spMk id="11" creationId="{34D6F70F-4088-5401-838E-BD3FA3EEA901}"/>
          </ac:spMkLst>
        </pc:spChg>
        <pc:picChg chg="mod">
          <ac:chgData name="R JAGAN Mohan Reddy" userId="e7ed6ebbd749d5db" providerId="LiveId" clId="{7901FAF9-FD2E-4CF6-AFA1-3BFE84A79E81}" dt="2025-07-16T05:21:25.440" v="812" actId="14100"/>
          <ac:picMkLst>
            <pc:docMk/>
            <pc:sldMk cId="0" sldId="273"/>
            <ac:picMk id="3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16:39.486" v="758" actId="21"/>
          <ac:picMkLst>
            <pc:docMk/>
            <pc:sldMk cId="0" sldId="273"/>
            <ac:picMk id="4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6T05:47:39.291" v="1035" actId="1035"/>
          <ac:picMkLst>
            <pc:docMk/>
            <pc:sldMk cId="0" sldId="273"/>
            <ac:picMk id="10" creationId="{576B2D4F-608B-9058-6EB7-451872C2786F}"/>
          </ac:picMkLst>
        </pc:picChg>
      </pc:sldChg>
      <pc:sldChg chg="del">
        <pc:chgData name="R JAGAN Mohan Reddy" userId="e7ed6ebbd749d5db" providerId="LiveId" clId="{7901FAF9-FD2E-4CF6-AFA1-3BFE84A79E81}" dt="2025-07-15T12:31:35.810" v="68" actId="2696"/>
        <pc:sldMkLst>
          <pc:docMk/>
          <pc:sldMk cId="0" sldId="274"/>
        </pc:sldMkLst>
      </pc:sldChg>
      <pc:sldChg chg="addSp delSp modSp del mod chgLayout">
        <pc:chgData name="R JAGAN Mohan Reddy" userId="e7ed6ebbd749d5db" providerId="LiveId" clId="{7901FAF9-FD2E-4CF6-AFA1-3BFE84A79E81}" dt="2025-07-16T05:39:38.945" v="960" actId="2696"/>
        <pc:sldMkLst>
          <pc:docMk/>
          <pc:sldMk cId="0" sldId="275"/>
        </pc:sldMkLst>
        <pc:spChg chg="mod">
          <ac:chgData name="R JAGAN Mohan Reddy" userId="e7ed6ebbd749d5db" providerId="LiveId" clId="{7901FAF9-FD2E-4CF6-AFA1-3BFE84A79E81}" dt="2025-07-16T05:25:35.147" v="865" actId="20577"/>
          <ac:spMkLst>
            <pc:docMk/>
            <pc:sldMk cId="0" sldId="275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48.460" v="872" actId="20577"/>
          <ac:spMkLst>
            <pc:docMk/>
            <pc:sldMk cId="0" sldId="275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19.052" v="851" actId="20577"/>
          <ac:spMkLst>
            <pc:docMk/>
            <pc:sldMk cId="0" sldId="275"/>
            <ac:spMk id="1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58.523" v="874" actId="20577"/>
          <ac:spMkLst>
            <pc:docMk/>
            <pc:sldMk cId="0" sldId="275"/>
            <ac:spMk id="12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4:54.135" v="840" actId="20577"/>
          <ac:spMkLst>
            <pc:docMk/>
            <pc:sldMk cId="0" sldId="275"/>
            <ac:spMk id="13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6:08.014" v="877" actId="20577"/>
          <ac:spMkLst>
            <pc:docMk/>
            <pc:sldMk cId="0" sldId="275"/>
            <ac:spMk id="14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37.585" v="866" actId="20577"/>
          <ac:spMkLst>
            <pc:docMk/>
            <pc:sldMk cId="0" sldId="275"/>
            <ac:spMk id="15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15.590" v="850" actId="20577"/>
          <ac:spMkLst>
            <pc:docMk/>
            <pc:sldMk cId="0" sldId="275"/>
            <ac:spMk id="1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4:57.553" v="841" actId="20577"/>
          <ac:spMkLst>
            <pc:docMk/>
            <pc:sldMk cId="0" sldId="275"/>
            <ac:spMk id="17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6:01.538" v="875" actId="20577"/>
          <ac:spMkLst>
            <pc:docMk/>
            <pc:sldMk cId="0" sldId="275"/>
            <ac:spMk id="1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11.931" v="849" actId="20577"/>
          <ac:spMkLst>
            <pc:docMk/>
            <pc:sldMk cId="0" sldId="275"/>
            <ac:spMk id="1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50.569" v="873" actId="20577"/>
          <ac:spMkLst>
            <pc:docMk/>
            <pc:sldMk cId="0" sldId="275"/>
            <ac:spMk id="2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32.609" v="864" actId="20577"/>
          <ac:spMkLst>
            <pc:docMk/>
            <pc:sldMk cId="0" sldId="275"/>
            <ac:spMk id="2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27.289" v="862" actId="20577"/>
          <ac:spMkLst>
            <pc:docMk/>
            <pc:sldMk cId="0" sldId="275"/>
            <ac:spMk id="22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6:03.940" v="876" actId="20577"/>
          <ac:spMkLst>
            <pc:docMk/>
            <pc:sldMk cId="0" sldId="275"/>
            <ac:spMk id="23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25:01.215" v="842" actId="20577"/>
          <ac:spMkLst>
            <pc:docMk/>
            <pc:sldMk cId="0" sldId="275"/>
            <ac:spMk id="24" creationId="{00000000-0000-0000-0000-000000000000}"/>
          </ac:spMkLst>
        </pc:spChg>
        <pc:spChg chg="add del mod">
          <ac:chgData name="R JAGAN Mohan Reddy" userId="e7ed6ebbd749d5db" providerId="LiveId" clId="{7901FAF9-FD2E-4CF6-AFA1-3BFE84A79E81}" dt="2025-07-16T05:37:52.889" v="943" actId="20577"/>
          <ac:spMkLst>
            <pc:docMk/>
            <pc:sldMk cId="0" sldId="275"/>
            <ac:spMk id="25" creationId="{9CF0642C-9818-3882-BC67-2E67AF14624E}"/>
          </ac:spMkLst>
        </pc:spChg>
        <pc:spChg chg="add">
          <ac:chgData name="R JAGAN Mohan Reddy" userId="e7ed6ebbd749d5db" providerId="LiveId" clId="{7901FAF9-FD2E-4CF6-AFA1-3BFE84A79E81}" dt="2025-07-16T05:26:47.934" v="886"/>
          <ac:spMkLst>
            <pc:docMk/>
            <pc:sldMk cId="0" sldId="275"/>
            <ac:spMk id="26" creationId="{C661F48C-206E-A5E5-5F32-06B4AF467E72}"/>
          </ac:spMkLst>
        </pc:spChg>
        <pc:spChg chg="add mod">
          <ac:chgData name="R JAGAN Mohan Reddy" userId="e7ed6ebbd749d5db" providerId="LiveId" clId="{7901FAF9-FD2E-4CF6-AFA1-3BFE84A79E81}" dt="2025-07-16T05:27:20.350" v="894"/>
          <ac:spMkLst>
            <pc:docMk/>
            <pc:sldMk cId="0" sldId="275"/>
            <ac:spMk id="27" creationId="{506E02E9-CAA8-042A-03B4-19BCFC17CD9F}"/>
          </ac:spMkLst>
        </pc:spChg>
        <pc:spChg chg="add mod">
          <ac:chgData name="R JAGAN Mohan Reddy" userId="e7ed6ebbd749d5db" providerId="LiveId" clId="{7901FAF9-FD2E-4CF6-AFA1-3BFE84A79E81}" dt="2025-07-16T05:27:07.939" v="891"/>
          <ac:spMkLst>
            <pc:docMk/>
            <pc:sldMk cId="0" sldId="275"/>
            <ac:spMk id="28" creationId="{95D46FF9-FE18-AED6-DA84-8D5A740129BF}"/>
          </ac:spMkLst>
        </pc:spChg>
        <pc:spChg chg="add mod">
          <ac:chgData name="R JAGAN Mohan Reddy" userId="e7ed6ebbd749d5db" providerId="LiveId" clId="{7901FAF9-FD2E-4CF6-AFA1-3BFE84A79E81}" dt="2025-07-16T05:27:07.655" v="890"/>
          <ac:spMkLst>
            <pc:docMk/>
            <pc:sldMk cId="0" sldId="275"/>
            <ac:spMk id="29" creationId="{CC37B2EC-7B05-F7E9-BF79-FC00BE94ED8D}"/>
          </ac:spMkLst>
        </pc:spChg>
        <pc:spChg chg="add mod">
          <ac:chgData name="R JAGAN Mohan Reddy" userId="e7ed6ebbd749d5db" providerId="LiveId" clId="{7901FAF9-FD2E-4CF6-AFA1-3BFE84A79E81}" dt="2025-07-16T05:27:19.202" v="893"/>
          <ac:spMkLst>
            <pc:docMk/>
            <pc:sldMk cId="0" sldId="275"/>
            <ac:spMk id="30" creationId="{A37CCACF-630F-54DD-99FA-713015B679A3}"/>
          </ac:spMkLst>
        </pc:spChg>
        <pc:spChg chg="add">
          <ac:chgData name="R JAGAN Mohan Reddy" userId="e7ed6ebbd749d5db" providerId="LiveId" clId="{7901FAF9-FD2E-4CF6-AFA1-3BFE84A79E81}" dt="2025-07-16T05:35:47.432" v="921"/>
          <ac:spMkLst>
            <pc:docMk/>
            <pc:sldMk cId="0" sldId="275"/>
            <ac:spMk id="32" creationId="{0760B8B7-CC76-BC8A-A523-7B228895590B}"/>
          </ac:spMkLst>
        </pc:spChg>
        <pc:spChg chg="add mod">
          <ac:chgData name="R JAGAN Mohan Reddy" userId="e7ed6ebbd749d5db" providerId="LiveId" clId="{7901FAF9-FD2E-4CF6-AFA1-3BFE84A79E81}" dt="2025-07-16T05:35:49.569" v="923"/>
          <ac:spMkLst>
            <pc:docMk/>
            <pc:sldMk cId="0" sldId="275"/>
            <ac:spMk id="33" creationId="{F58DF0C8-E649-FB2E-7014-69D20C8E36A7}"/>
          </ac:spMkLst>
        </pc:spChg>
        <pc:spChg chg="add mod">
          <ac:chgData name="R JAGAN Mohan Reddy" userId="e7ed6ebbd749d5db" providerId="LiveId" clId="{7901FAF9-FD2E-4CF6-AFA1-3BFE84A79E81}" dt="2025-07-16T05:39:22.732" v="959" actId="2710"/>
          <ac:spMkLst>
            <pc:docMk/>
            <pc:sldMk cId="0" sldId="275"/>
            <ac:spMk id="34" creationId="{E9A5B250-17EB-678F-C16C-ECA7BFAD451E}"/>
          </ac:spMkLst>
        </pc:spChg>
        <pc:picChg chg="mod">
          <ac:chgData name="R JAGAN Mohan Reddy" userId="e7ed6ebbd749d5db" providerId="LiveId" clId="{7901FAF9-FD2E-4CF6-AFA1-3BFE84A79E81}" dt="2025-07-16T05:37:59.202" v="944" actId="14100"/>
          <ac:picMkLst>
            <pc:docMk/>
            <pc:sldMk cId="0" sldId="275"/>
            <ac:picMk id="2" creationId="{00000000-0000-0000-0000-000000000000}"/>
          </ac:picMkLst>
        </pc:picChg>
        <pc:picChg chg="mod">
          <ac:chgData name="R JAGAN Mohan Reddy" userId="e7ed6ebbd749d5db" providerId="LiveId" clId="{7901FAF9-FD2E-4CF6-AFA1-3BFE84A79E81}" dt="2025-07-16T05:38:04.041" v="945" actId="14100"/>
          <ac:picMkLst>
            <pc:docMk/>
            <pc:sldMk cId="0" sldId="275"/>
            <ac:picMk id="3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25:46.350" v="871" actId="478"/>
          <ac:picMkLst>
            <pc:docMk/>
            <pc:sldMk cId="0" sldId="275"/>
            <ac:picMk id="4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25:42.944" v="869" actId="478"/>
          <ac:picMkLst>
            <pc:docMk/>
            <pc:sldMk cId="0" sldId="275"/>
            <ac:picMk id="5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25:39.475" v="867" actId="478"/>
          <ac:picMkLst>
            <pc:docMk/>
            <pc:sldMk cId="0" sldId="275"/>
            <ac:picMk id="6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25:44.444" v="870" actId="478"/>
          <ac:picMkLst>
            <pc:docMk/>
            <pc:sldMk cId="0" sldId="275"/>
            <ac:picMk id="7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25:41.194" v="868" actId="478"/>
          <ac:picMkLst>
            <pc:docMk/>
            <pc:sldMk cId="0" sldId="275"/>
            <ac:picMk id="8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6T05:31:18.909" v="917" actId="571"/>
          <ac:picMkLst>
            <pc:docMk/>
            <pc:sldMk cId="0" sldId="275"/>
            <ac:picMk id="31" creationId="{7C96E5FC-9CB7-FD0C-2C33-3AA5CE3EF38A}"/>
          </ac:picMkLst>
        </pc:picChg>
      </pc:sldChg>
      <pc:sldChg chg="addSp modSp add mod">
        <pc:chgData name="R JAGAN Mohan Reddy" userId="e7ed6ebbd749d5db" providerId="LiveId" clId="{7901FAF9-FD2E-4CF6-AFA1-3BFE84A79E81}" dt="2025-07-17T06:55:17.823" v="1441" actId="1035"/>
        <pc:sldMkLst>
          <pc:docMk/>
          <pc:sldMk cId="4214776054" sldId="275"/>
        </pc:sldMkLst>
        <pc:spChg chg="mod">
          <ac:chgData name="R JAGAN Mohan Reddy" userId="e7ed6ebbd749d5db" providerId="LiveId" clId="{7901FAF9-FD2E-4CF6-AFA1-3BFE84A79E81}" dt="2025-07-17T06:54:37.418" v="1436" actId="20577"/>
          <ac:spMkLst>
            <pc:docMk/>
            <pc:sldMk cId="4214776054" sldId="275"/>
            <ac:spMk id="34" creationId="{E9A5B250-17EB-678F-C16C-ECA7BFAD451E}"/>
          </ac:spMkLst>
        </pc:spChg>
        <pc:picChg chg="mod">
          <ac:chgData name="R JAGAN Mohan Reddy" userId="e7ed6ebbd749d5db" providerId="LiveId" clId="{7901FAF9-FD2E-4CF6-AFA1-3BFE84A79E81}" dt="2025-07-17T06:55:17.823" v="1441" actId="1035"/>
          <ac:picMkLst>
            <pc:docMk/>
            <pc:sldMk cId="4214776054" sldId="275"/>
            <ac:picMk id="3" creationId="{00000000-0000-0000-0000-000000000000}"/>
          </ac:picMkLst>
        </pc:picChg>
        <pc:picChg chg="add mod">
          <ac:chgData name="R JAGAN Mohan Reddy" userId="e7ed6ebbd749d5db" providerId="LiveId" clId="{7901FAF9-FD2E-4CF6-AFA1-3BFE84A79E81}" dt="2025-07-17T06:54:50.241" v="1439" actId="14100"/>
          <ac:picMkLst>
            <pc:docMk/>
            <pc:sldMk cId="4214776054" sldId="275"/>
            <ac:picMk id="5" creationId="{5A3D1102-C679-2EFC-2D2B-8206959A3AB3}"/>
          </ac:picMkLst>
        </pc:picChg>
      </pc:sldChg>
      <pc:sldChg chg="addSp delSp modSp mod chgLayout">
        <pc:chgData name="R JAGAN Mohan Reddy" userId="e7ed6ebbd749d5db" providerId="LiveId" clId="{7901FAF9-FD2E-4CF6-AFA1-3BFE84A79E81}" dt="2025-07-16T06:19:08.850" v="1156" actId="1076"/>
        <pc:sldMkLst>
          <pc:docMk/>
          <pc:sldMk cId="0" sldId="276"/>
        </pc:sldMkLst>
        <pc:spChg chg="mod">
          <ac:chgData name="R JAGAN Mohan Reddy" userId="e7ed6ebbd749d5db" providerId="LiveId" clId="{7901FAF9-FD2E-4CF6-AFA1-3BFE84A79E81}" dt="2025-07-16T05:51:23.041" v="1132" actId="20577"/>
          <ac:spMkLst>
            <pc:docMk/>
            <pc:sldMk cId="0" sldId="276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50:51.461" v="1126" actId="20577"/>
          <ac:spMkLst>
            <pc:docMk/>
            <pc:sldMk cId="0" sldId="276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50:40.028" v="1100" actId="20577"/>
          <ac:spMkLst>
            <pc:docMk/>
            <pc:sldMk cId="0" sldId="276"/>
            <ac:spMk id="10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50:55.379" v="1127" actId="20577"/>
          <ac:spMkLst>
            <pc:docMk/>
            <pc:sldMk cId="0" sldId="276"/>
            <ac:spMk id="11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6T05:50:43.604" v="1101" actId="20577"/>
          <ac:spMkLst>
            <pc:docMk/>
            <pc:sldMk cId="0" sldId="276"/>
            <ac:spMk id="12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6T06:19:08.850" v="1156" actId="1076"/>
          <ac:spMkLst>
            <pc:docMk/>
            <pc:sldMk cId="0" sldId="276"/>
            <ac:spMk id="14" creationId="{CFA4BF79-73CE-7B6B-E902-2BE0791DCD6D}"/>
          </ac:spMkLst>
        </pc:spChg>
        <pc:picChg chg="del">
          <ac:chgData name="R JAGAN Mohan Reddy" userId="e7ed6ebbd749d5db" providerId="LiveId" clId="{7901FAF9-FD2E-4CF6-AFA1-3BFE84A79E81}" dt="2025-07-16T05:51:13.615" v="1130" actId="21"/>
          <ac:picMkLst>
            <pc:docMk/>
            <pc:sldMk cId="0" sldId="276"/>
            <ac:picMk id="4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51:17.060" v="1131" actId="21"/>
          <ac:picMkLst>
            <pc:docMk/>
            <pc:sldMk cId="0" sldId="276"/>
            <ac:picMk id="5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51:07.475" v="1128" actId="21"/>
          <ac:picMkLst>
            <pc:docMk/>
            <pc:sldMk cId="0" sldId="276"/>
            <ac:picMk id="6" creationId="{00000000-0000-0000-0000-000000000000}"/>
          </ac:picMkLst>
        </pc:picChg>
        <pc:picChg chg="del">
          <ac:chgData name="R JAGAN Mohan Reddy" userId="e7ed6ebbd749d5db" providerId="LiveId" clId="{7901FAF9-FD2E-4CF6-AFA1-3BFE84A79E81}" dt="2025-07-16T05:51:10.841" v="1129" actId="21"/>
          <ac:picMkLst>
            <pc:docMk/>
            <pc:sldMk cId="0" sldId="276"/>
            <ac:picMk id="7" creationId="{00000000-0000-0000-0000-000000000000}"/>
          </ac:picMkLst>
        </pc:picChg>
      </pc:sldChg>
      <pc:sldChg chg="del">
        <pc:chgData name="R JAGAN Mohan Reddy" userId="e7ed6ebbd749d5db" providerId="LiveId" clId="{7901FAF9-FD2E-4CF6-AFA1-3BFE84A79E81}" dt="2025-07-15T14:24:03.314" v="163" actId="2696"/>
        <pc:sldMkLst>
          <pc:docMk/>
          <pc:sldMk cId="0" sldId="277"/>
        </pc:sldMkLst>
      </pc:sldChg>
      <pc:sldChg chg="modSp add mod chgLayout">
        <pc:chgData name="R JAGAN Mohan Reddy" userId="e7ed6ebbd749d5db" providerId="LiveId" clId="{7901FAF9-FD2E-4CF6-AFA1-3BFE84A79E81}" dt="2025-07-16T06:24:57.780" v="1192" actId="1036"/>
        <pc:sldMkLst>
          <pc:docMk/>
          <pc:sldMk cId="1022114993" sldId="277"/>
        </pc:sldMkLst>
        <pc:spChg chg="mod">
          <ac:chgData name="R JAGAN Mohan Reddy" userId="e7ed6ebbd749d5db" providerId="LiveId" clId="{7901FAF9-FD2E-4CF6-AFA1-3BFE84A79E81}" dt="2025-07-16T06:24:45.868" v="1189" actId="113"/>
          <ac:spMkLst>
            <pc:docMk/>
            <pc:sldMk cId="1022114993" sldId="277"/>
            <ac:spMk id="5" creationId="{00000000-0000-0000-0000-000000000000}"/>
          </ac:spMkLst>
        </pc:spChg>
        <pc:picChg chg="mod">
          <ac:chgData name="R JAGAN Mohan Reddy" userId="e7ed6ebbd749d5db" providerId="LiveId" clId="{7901FAF9-FD2E-4CF6-AFA1-3BFE84A79E81}" dt="2025-07-16T06:24:57.780" v="1192" actId="1036"/>
          <ac:picMkLst>
            <pc:docMk/>
            <pc:sldMk cId="1022114993" sldId="277"/>
            <ac:picMk id="2" creationId="{00000000-0000-0000-0000-000000000000}"/>
          </ac:picMkLst>
        </pc:picChg>
      </pc:sldChg>
      <pc:sldChg chg="mod chgLayout">
        <pc:chgData name="R JAGAN Mohan Reddy" userId="e7ed6ebbd749d5db" providerId="LiveId" clId="{7901FAF9-FD2E-4CF6-AFA1-3BFE84A79E81}" dt="2025-07-16T05:11:03.287" v="707" actId="700"/>
        <pc:sldMkLst>
          <pc:docMk/>
          <pc:sldMk cId="0" sldId="280"/>
        </pc:sldMkLst>
      </pc:sldChg>
      <pc:sldChg chg="modSp mod chgLayout">
        <pc:chgData name="R JAGAN Mohan Reddy" userId="e7ed6ebbd749d5db" providerId="LiveId" clId="{7901FAF9-FD2E-4CF6-AFA1-3BFE84A79E81}" dt="2025-07-17T06:26:42.556" v="1435" actId="1036"/>
        <pc:sldMkLst>
          <pc:docMk/>
          <pc:sldMk cId="0" sldId="281"/>
        </pc:sldMkLst>
        <pc:spChg chg="mod">
          <ac:chgData name="R JAGAN Mohan Reddy" userId="e7ed6ebbd749d5db" providerId="LiveId" clId="{7901FAF9-FD2E-4CF6-AFA1-3BFE84A79E81}" dt="2025-07-16T06:33:33.989" v="1374" actId="20577"/>
          <ac:spMkLst>
            <pc:docMk/>
            <pc:sldMk cId="0" sldId="281"/>
            <ac:spMk id="9" creationId="{00000000-0000-0000-0000-000000000000}"/>
          </ac:spMkLst>
        </pc:spChg>
        <pc:picChg chg="mod">
          <ac:chgData name="R JAGAN Mohan Reddy" userId="e7ed6ebbd749d5db" providerId="LiveId" clId="{7901FAF9-FD2E-4CF6-AFA1-3BFE84A79E81}" dt="2025-07-17T06:26:42.556" v="1435" actId="1036"/>
          <ac:picMkLst>
            <pc:docMk/>
            <pc:sldMk cId="0" sldId="281"/>
            <ac:picMk id="2" creationId="{00000000-0000-0000-0000-000000000000}"/>
          </ac:picMkLst>
        </pc:picChg>
        <pc:picChg chg="mod">
          <ac:chgData name="R JAGAN Mohan Reddy" userId="e7ed6ebbd749d5db" providerId="LiveId" clId="{7901FAF9-FD2E-4CF6-AFA1-3BFE84A79E81}" dt="2025-07-16T06:34:40.562" v="1381" actId="14100"/>
          <ac:picMkLst>
            <pc:docMk/>
            <pc:sldMk cId="0" sldId="281"/>
            <ac:picMk id="3" creationId="{00000000-0000-0000-0000-000000000000}"/>
          </ac:picMkLst>
        </pc:picChg>
        <pc:picChg chg="mod">
          <ac:chgData name="R JAGAN Mohan Reddy" userId="e7ed6ebbd749d5db" providerId="LiveId" clId="{7901FAF9-FD2E-4CF6-AFA1-3BFE84A79E81}" dt="2025-07-16T06:25:36.563" v="1197" actId="14100"/>
          <ac:picMkLst>
            <pc:docMk/>
            <pc:sldMk cId="0" sldId="281"/>
            <ac:picMk id="4" creationId="{00000000-0000-0000-0000-000000000000}"/>
          </ac:picMkLst>
        </pc:picChg>
        <pc:picChg chg="mod">
          <ac:chgData name="R JAGAN Mohan Reddy" userId="e7ed6ebbd749d5db" providerId="LiveId" clId="{7901FAF9-FD2E-4CF6-AFA1-3BFE84A79E81}" dt="2025-07-16T06:34:26.631" v="1378" actId="1076"/>
          <ac:picMkLst>
            <pc:docMk/>
            <pc:sldMk cId="0" sldId="281"/>
            <ac:picMk id="5" creationId="{00000000-0000-0000-0000-000000000000}"/>
          </ac:picMkLst>
        </pc:picChg>
        <pc:picChg chg="mod">
          <ac:chgData name="R JAGAN Mohan Reddy" userId="e7ed6ebbd749d5db" providerId="LiveId" clId="{7901FAF9-FD2E-4CF6-AFA1-3BFE84A79E81}" dt="2025-07-16T06:25:39.563" v="1198" actId="14100"/>
          <ac:picMkLst>
            <pc:docMk/>
            <pc:sldMk cId="0" sldId="281"/>
            <ac:picMk id="6" creationId="{00000000-0000-0000-0000-000000000000}"/>
          </ac:picMkLst>
        </pc:picChg>
      </pc:sldChg>
      <pc:sldChg chg="mod chgLayout">
        <pc:chgData name="R JAGAN Mohan Reddy" userId="e7ed6ebbd749d5db" providerId="LiveId" clId="{7901FAF9-FD2E-4CF6-AFA1-3BFE84A79E81}" dt="2025-07-16T05:11:03.287" v="707" actId="700"/>
        <pc:sldMkLst>
          <pc:docMk/>
          <pc:sldMk cId="0" sldId="282"/>
        </pc:sldMkLst>
      </pc:sldChg>
      <pc:sldChg chg="modSp del mod">
        <pc:chgData name="R JAGAN Mohan Reddy" userId="e7ed6ebbd749d5db" providerId="LiveId" clId="{7901FAF9-FD2E-4CF6-AFA1-3BFE84A79E81}" dt="2025-07-15T12:41:59.094" v="155" actId="2696"/>
        <pc:sldMkLst>
          <pc:docMk/>
          <pc:sldMk cId="0" sldId="283"/>
        </pc:sldMkLst>
      </pc:sldChg>
      <pc:sldChg chg="mod chgLayout">
        <pc:chgData name="R JAGAN Mohan Reddy" userId="e7ed6ebbd749d5db" providerId="LiveId" clId="{7901FAF9-FD2E-4CF6-AFA1-3BFE84A79E81}" dt="2025-07-16T05:11:03.287" v="707" actId="700"/>
        <pc:sldMkLst>
          <pc:docMk/>
          <pc:sldMk cId="0" sldId="284"/>
        </pc:sldMkLst>
      </pc:sldChg>
      <pc:sldChg chg="addSp delSp modSp mod chgLayout">
        <pc:chgData name="R JAGAN Mohan Reddy" userId="e7ed6ebbd749d5db" providerId="LiveId" clId="{7901FAF9-FD2E-4CF6-AFA1-3BFE84A79E81}" dt="2025-07-16T05:11:03.287" v="707" actId="700"/>
        <pc:sldMkLst>
          <pc:docMk/>
          <pc:sldMk cId="0" sldId="285"/>
        </pc:sldMkLst>
        <pc:spChg chg="mod">
          <ac:chgData name="R JAGAN Mohan Reddy" userId="e7ed6ebbd749d5db" providerId="LiveId" clId="{7901FAF9-FD2E-4CF6-AFA1-3BFE84A79E81}" dt="2025-07-15T12:33:44.776" v="83" actId="20577"/>
          <ac:spMkLst>
            <pc:docMk/>
            <pc:sldMk cId="0" sldId="285"/>
            <ac:spMk id="5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41:45.118" v="154" actId="14100"/>
          <ac:spMkLst>
            <pc:docMk/>
            <pc:sldMk cId="0" sldId="285"/>
            <ac:spMk id="6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38:16.281" v="123" actId="14100"/>
          <ac:spMkLst>
            <pc:docMk/>
            <pc:sldMk cId="0" sldId="285"/>
            <ac:spMk id="7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39:15.356" v="132" actId="20577"/>
          <ac:spMkLst>
            <pc:docMk/>
            <pc:sldMk cId="0" sldId="285"/>
            <ac:spMk id="8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36:59.387" v="106" actId="20577"/>
          <ac:spMkLst>
            <pc:docMk/>
            <pc:sldMk cId="0" sldId="285"/>
            <ac:spMk id="9" creationId="{00000000-0000-0000-0000-000000000000}"/>
          </ac:spMkLst>
        </pc:spChg>
        <pc:spChg chg="mod">
          <ac:chgData name="R JAGAN Mohan Reddy" userId="e7ed6ebbd749d5db" providerId="LiveId" clId="{7901FAF9-FD2E-4CF6-AFA1-3BFE84A79E81}" dt="2025-07-15T12:42:15.962" v="158" actId="14100"/>
          <ac:spMkLst>
            <pc:docMk/>
            <pc:sldMk cId="0" sldId="285"/>
            <ac:spMk id="10" creationId="{00000000-0000-0000-0000-000000000000}"/>
          </ac:spMkLst>
        </pc:spChg>
        <pc:spChg chg="add mod">
          <ac:chgData name="R JAGAN Mohan Reddy" userId="e7ed6ebbd749d5db" providerId="LiveId" clId="{7901FAF9-FD2E-4CF6-AFA1-3BFE84A79E81}" dt="2025-07-15T12:37:15.872" v="110" actId="1076"/>
          <ac:spMkLst>
            <pc:docMk/>
            <pc:sldMk cId="0" sldId="285"/>
            <ac:spMk id="12" creationId="{E2357881-02A7-BC89-1694-6C80DA849A14}"/>
          </ac:spMkLst>
        </pc:spChg>
        <pc:spChg chg="add mod">
          <ac:chgData name="R JAGAN Mohan Reddy" userId="e7ed6ebbd749d5db" providerId="LiveId" clId="{7901FAF9-FD2E-4CF6-AFA1-3BFE84A79E81}" dt="2025-07-15T12:38:51.277" v="128" actId="14100"/>
          <ac:spMkLst>
            <pc:docMk/>
            <pc:sldMk cId="0" sldId="285"/>
            <ac:spMk id="18" creationId="{9E1F94AD-6B4D-54C2-93C8-354ED1328F89}"/>
          </ac:spMkLst>
        </pc:spChg>
        <pc:spChg chg="add mod">
          <ac:chgData name="R JAGAN Mohan Reddy" userId="e7ed6ebbd749d5db" providerId="LiveId" clId="{7901FAF9-FD2E-4CF6-AFA1-3BFE84A79E81}" dt="2025-07-15T12:41:28.616" v="152" actId="14100"/>
          <ac:spMkLst>
            <pc:docMk/>
            <pc:sldMk cId="0" sldId="285"/>
            <ac:spMk id="24" creationId="{7722F5E1-B25A-8977-53E4-9E2509F4FFE8}"/>
          </ac:spMkLst>
        </pc:spChg>
        <pc:picChg chg="add del mod">
          <ac:chgData name="R JAGAN Mohan Reddy" userId="e7ed6ebbd749d5db" providerId="LiveId" clId="{7901FAF9-FD2E-4CF6-AFA1-3BFE84A79E81}" dt="2025-07-15T12:41:10.971" v="149" actId="478"/>
          <ac:picMkLst>
            <pc:docMk/>
            <pc:sldMk cId="0" sldId="285"/>
            <ac:picMk id="3" creationId="{00000000-0000-0000-0000-000000000000}"/>
          </ac:picMkLst>
        </pc:picChg>
      </pc:sldChg>
      <pc:sldChg chg="mod chgLayout">
        <pc:chgData name="R JAGAN Mohan Reddy" userId="e7ed6ebbd749d5db" providerId="LiveId" clId="{7901FAF9-FD2E-4CF6-AFA1-3BFE84A79E81}" dt="2025-07-16T05:11:03.287" v="707" actId="700"/>
        <pc:sldMkLst>
          <pc:docMk/>
          <pc:sldMk cId="0" sldId="286"/>
        </pc:sldMkLst>
      </pc:sldChg>
      <pc:sldChg chg="addSp delSp modSp add mod ord">
        <pc:chgData name="R JAGAN Mohan Reddy" userId="e7ed6ebbd749d5db" providerId="LiveId" clId="{7901FAF9-FD2E-4CF6-AFA1-3BFE84A79E81}" dt="2025-07-17T08:52:53.365" v="1459" actId="1076"/>
        <pc:sldMkLst>
          <pc:docMk/>
          <pc:sldMk cId="900264036" sldId="287"/>
        </pc:sldMkLst>
        <pc:spChg chg="add">
          <ac:chgData name="R JAGAN Mohan Reddy" userId="e7ed6ebbd749d5db" providerId="LiveId" clId="{7901FAF9-FD2E-4CF6-AFA1-3BFE84A79E81}" dt="2025-07-16T05:36:10.345" v="925"/>
          <ac:spMkLst>
            <pc:docMk/>
            <pc:sldMk cId="900264036" sldId="287"/>
            <ac:spMk id="4" creationId="{FFD8D969-B97D-FCBB-B882-1A8CA0D80485}"/>
          </ac:spMkLst>
        </pc:spChg>
        <pc:spChg chg="add mod">
          <ac:chgData name="R JAGAN Mohan Reddy" userId="e7ed6ebbd749d5db" providerId="LiveId" clId="{7901FAF9-FD2E-4CF6-AFA1-3BFE84A79E81}" dt="2025-07-16T05:36:14.791" v="929"/>
          <ac:spMkLst>
            <pc:docMk/>
            <pc:sldMk cId="900264036" sldId="287"/>
            <ac:spMk id="5" creationId="{9B3DDE56-1A00-2748-4C69-9777A056FD82}"/>
          </ac:spMkLst>
        </pc:spChg>
        <pc:spChg chg="add mod">
          <ac:chgData name="R JAGAN Mohan Reddy" userId="e7ed6ebbd749d5db" providerId="LiveId" clId="{7901FAF9-FD2E-4CF6-AFA1-3BFE84A79E81}" dt="2025-07-16T05:36:14.359" v="928"/>
          <ac:spMkLst>
            <pc:docMk/>
            <pc:sldMk cId="900264036" sldId="287"/>
            <ac:spMk id="6" creationId="{9D918A2B-89F8-752C-14D8-0773C2276F8B}"/>
          </ac:spMkLst>
        </pc:spChg>
        <pc:spChg chg="mod">
          <ac:chgData name="R JAGAN Mohan Reddy" userId="e7ed6ebbd749d5db" providerId="LiveId" clId="{7901FAF9-FD2E-4CF6-AFA1-3BFE84A79E81}" dt="2025-07-17T06:24:50.562" v="1431" actId="20577"/>
          <ac:spMkLst>
            <pc:docMk/>
            <pc:sldMk cId="900264036" sldId="287"/>
            <ac:spMk id="25" creationId="{3632DD3B-B0FF-C545-53F9-B7BD7700B7A8}"/>
          </ac:spMkLst>
        </pc:spChg>
        <pc:picChg chg="mod">
          <ac:chgData name="R JAGAN Mohan Reddy" userId="e7ed6ebbd749d5db" providerId="LiveId" clId="{7901FAF9-FD2E-4CF6-AFA1-3BFE84A79E81}" dt="2025-07-17T06:25:17.554" v="1434" actId="1036"/>
          <ac:picMkLst>
            <pc:docMk/>
            <pc:sldMk cId="900264036" sldId="287"/>
            <ac:picMk id="3" creationId="{C22CD900-EB64-A908-AD6D-37D74EC636EA}"/>
          </ac:picMkLst>
        </pc:picChg>
        <pc:picChg chg="add mod">
          <ac:chgData name="R JAGAN Mohan Reddy" userId="e7ed6ebbd749d5db" providerId="LiveId" clId="{7901FAF9-FD2E-4CF6-AFA1-3BFE84A79E81}" dt="2025-07-17T05:16:41.354" v="1387" actId="14100"/>
          <ac:picMkLst>
            <pc:docMk/>
            <pc:sldMk cId="900264036" sldId="287"/>
            <ac:picMk id="5" creationId="{83B76E3D-5021-620F-49C6-EC44FE7EF0FA}"/>
          </ac:picMkLst>
        </pc:picChg>
        <pc:picChg chg="add del mod">
          <ac:chgData name="R JAGAN Mohan Reddy" userId="e7ed6ebbd749d5db" providerId="LiveId" clId="{7901FAF9-FD2E-4CF6-AFA1-3BFE84A79E81}" dt="2025-07-17T08:45:00.386" v="1443" actId="21"/>
          <ac:picMkLst>
            <pc:docMk/>
            <pc:sldMk cId="900264036" sldId="287"/>
            <ac:picMk id="7" creationId="{0C114127-210E-4648-9F0C-A4E3509524C5}"/>
          </ac:picMkLst>
        </pc:picChg>
        <pc:picChg chg="add mod">
          <ac:chgData name="R JAGAN Mohan Reddy" userId="e7ed6ebbd749d5db" providerId="LiveId" clId="{7901FAF9-FD2E-4CF6-AFA1-3BFE84A79E81}" dt="2025-07-17T08:47:43.493" v="1446" actId="1076"/>
          <ac:picMkLst>
            <pc:docMk/>
            <pc:sldMk cId="900264036" sldId="287"/>
            <ac:picMk id="26" creationId="{E82B5EAE-8C97-3A6D-1D07-403818B9ECBD}"/>
          </ac:picMkLst>
        </pc:picChg>
        <pc:picChg chg="add del mod">
          <ac:chgData name="R JAGAN Mohan Reddy" userId="e7ed6ebbd749d5db" providerId="LiveId" clId="{7901FAF9-FD2E-4CF6-AFA1-3BFE84A79E81}" dt="2025-07-17T08:48:04.552" v="1448" actId="21"/>
          <ac:picMkLst>
            <pc:docMk/>
            <pc:sldMk cId="900264036" sldId="287"/>
            <ac:picMk id="28" creationId="{BAA0E70F-1DED-8E2C-D0EE-6301CF9A81E7}"/>
          </ac:picMkLst>
        </pc:picChg>
        <pc:picChg chg="add del mod">
          <ac:chgData name="R JAGAN Mohan Reddy" userId="e7ed6ebbd749d5db" providerId="LiveId" clId="{7901FAF9-FD2E-4CF6-AFA1-3BFE84A79E81}" dt="2025-07-17T08:52:13.225" v="1452" actId="21"/>
          <ac:picMkLst>
            <pc:docMk/>
            <pc:sldMk cId="900264036" sldId="287"/>
            <ac:picMk id="30" creationId="{A0E162F2-F924-0060-A179-AFBFFC854D72}"/>
          </ac:picMkLst>
        </pc:picChg>
        <pc:picChg chg="add mod">
          <ac:chgData name="R JAGAN Mohan Reddy" userId="e7ed6ebbd749d5db" providerId="LiveId" clId="{7901FAF9-FD2E-4CF6-AFA1-3BFE84A79E81}" dt="2025-07-17T08:52:53.365" v="1459" actId="1076"/>
          <ac:picMkLst>
            <pc:docMk/>
            <pc:sldMk cId="900264036" sldId="287"/>
            <ac:picMk id="32" creationId="{1C3932FD-EF7F-D142-3FE7-0198471C5A60}"/>
          </ac:picMkLst>
        </pc:picChg>
      </pc:sldChg>
      <pc:sldChg chg="new del">
        <pc:chgData name="R JAGAN Mohan Reddy" userId="e7ed6ebbd749d5db" providerId="LiveId" clId="{7901FAF9-FD2E-4CF6-AFA1-3BFE84A79E81}" dt="2025-07-16T05:11:14.568" v="709" actId="680"/>
        <pc:sldMkLst>
          <pc:docMk/>
          <pc:sldMk cId="968359120" sldId="287"/>
        </pc:sldMkLst>
      </pc:sldChg>
      <pc:sldChg chg="new del">
        <pc:chgData name="R JAGAN Mohan Reddy" userId="e7ed6ebbd749d5db" providerId="LiveId" clId="{7901FAF9-FD2E-4CF6-AFA1-3BFE84A79E81}" dt="2025-07-16T04:56:03.814" v="569" actId="680"/>
        <pc:sldMkLst>
          <pc:docMk/>
          <pc:sldMk cId="1625224024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62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FA7FD-5392-2930-9DC5-284E22E8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1BFBE-525F-3422-EB8C-79BFE915C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4478B-91A1-8963-9FCB-7827A0875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69188-1DE7-E9B7-704E-16F0FD4C1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65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2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6AF88-EA3E-D3E7-F9FC-7AEA0907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E43FD-BD01-5322-0214-BA6D127BD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3D161-8AB3-1B3E-2D83-8B878C723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BABF8-556A-A3BE-4223-BDBED19D1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4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998464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291072"/>
            <a:ext cx="9332456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/>
              <a:t>By Jagan Mohan Reddy</a:t>
            </a:r>
          </a:p>
        </p:txBody>
      </p:sp>
      <p:sp>
        <p:nvSpPr>
          <p:cNvPr id="7" name="Text 1"/>
          <p:cNvSpPr/>
          <p:nvPr/>
        </p:nvSpPr>
        <p:spPr>
          <a:xfrm>
            <a:off x="1417320" y="6711696"/>
            <a:ext cx="383133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SUMMER TRAINING PROJECT REPORT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131557"/>
            <a:ext cx="14423922" cy="654048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97280" y="3026664"/>
            <a:ext cx="804672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780"/>
              </a:lnSpc>
            </a:pP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7699248" y="4974336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5504688" y="3026664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902952" y="3026664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434898" y="267630"/>
            <a:ext cx="13989024" cy="78058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500"/>
              </a:lnSpc>
            </a:pPr>
            <a:r>
              <a:rPr lang="en-US" sz="2400" b="1" dirty="0">
                <a:solidFill>
                  <a:srgbClr val="011C2A"/>
                </a:solidFill>
                <a:ea typeface="思源黑体-思源黑体-Bold" pitchFamily="34" charset="-122"/>
              </a:rPr>
              <a:t>DATA PREPROCESSING</a:t>
            </a:r>
            <a:r>
              <a:rPr lang="en-US" sz="280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</a:rPr>
              <a:t>: </a:t>
            </a:r>
            <a:r>
              <a:rPr lang="en-US" dirty="0"/>
              <a:t>To prepare the raw data into a form usable by the machine learning model</a:t>
            </a:r>
            <a:r>
              <a:rPr lang="en-US" sz="2400" dirty="0"/>
              <a:t>.</a:t>
            </a:r>
          </a:p>
        </p:txBody>
      </p:sp>
      <p:sp>
        <p:nvSpPr>
          <p:cNvPr id="14" name="Text 5"/>
          <p:cNvSpPr/>
          <p:nvPr/>
        </p:nvSpPr>
        <p:spPr>
          <a:xfrm>
            <a:off x="1097280" y="4974336"/>
            <a:ext cx="584301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A876BA-59CD-955D-EB11-0FD43A5C5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47656"/>
              </p:ext>
            </p:extLst>
          </p:nvPr>
        </p:nvGraphicFramePr>
        <p:xfrm>
          <a:off x="434898" y="2093720"/>
          <a:ext cx="13519738" cy="4700528"/>
        </p:xfrm>
        <a:graphic>
          <a:graphicData uri="http://schemas.openxmlformats.org/drawingml/2006/table">
            <a:tbl>
              <a:tblPr/>
              <a:tblGrid>
                <a:gridCol w="5974603">
                  <a:extLst>
                    <a:ext uri="{9D8B030D-6E8A-4147-A177-3AD203B41FA5}">
                      <a16:colId xmlns:a16="http://schemas.microsoft.com/office/drawing/2014/main" val="749439284"/>
                    </a:ext>
                  </a:extLst>
                </a:gridCol>
                <a:gridCol w="7545135">
                  <a:extLst>
                    <a:ext uri="{9D8B030D-6E8A-4147-A177-3AD203B41FA5}">
                      <a16:colId xmlns:a16="http://schemas.microsoft.com/office/drawing/2014/main" val="3601287313"/>
                    </a:ext>
                  </a:extLst>
                </a:gridCol>
              </a:tblGrid>
              <a:tr h="432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309394"/>
                  </a:ext>
                </a:extLst>
              </a:tr>
              <a:tr h="803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Loading CSVs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Read user ratings, movie metadata, and content features from CSV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353344"/>
                  </a:ext>
                </a:extLst>
              </a:tr>
              <a:tr h="432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Merging data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Combined user ratings with movie metadata based on </a:t>
                      </a:r>
                      <a:r>
                        <a:rPr lang="en-US" dirty="0" err="1"/>
                        <a:t>movieId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69705"/>
                  </a:ext>
                </a:extLst>
              </a:tr>
              <a:tr h="757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Label Encoding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Converted user and movie IDs into integers (for embedding layers) using </a:t>
                      </a:r>
                      <a:r>
                        <a:rPr lang="en-US" dirty="0" err="1"/>
                        <a:t>LabelEncoder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73018"/>
                  </a:ext>
                </a:extLst>
              </a:tr>
              <a:tr h="757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TF-IDF Vectorization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Applied TfidfVectorizer to the content field (genres, overview, tags) to get a vector representation of each movie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653608"/>
                  </a:ext>
                </a:extLst>
              </a:tr>
              <a:tr h="757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 err="1"/>
                        <a:t>StandardScaler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Scaled the ratings using StandardScaler to make them mean=0 and std=1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99781"/>
                  </a:ext>
                </a:extLst>
              </a:tr>
              <a:tr h="757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Train-Test Split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Split the full dataset into </a:t>
                      </a:r>
                      <a:r>
                        <a:rPr lang="en-US" b="1" dirty="0"/>
                        <a:t>training and test sets</a:t>
                      </a:r>
                      <a:r>
                        <a:rPr lang="en-US" dirty="0"/>
                        <a:t> (80%–20%) randomly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282277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CCCB5DF1-F756-22C7-AA79-6C58DD0FECD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34897" y="1435352"/>
            <a:ext cx="1157496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was done: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4630401" cy="82387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565" y="372978"/>
            <a:ext cx="12245987" cy="44029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412594" y="289932"/>
            <a:ext cx="13403989" cy="144092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400" b="1" dirty="0">
                <a:solidFill>
                  <a:srgbClr val="011C2A"/>
                </a:solidFill>
                <a:ea typeface="思源黑体-思源黑体-Bold" pitchFamily="34" charset="-122"/>
              </a:rPr>
              <a:t>Training The Models </a:t>
            </a:r>
            <a:endParaRPr lang="en-US" sz="4400" b="1" dirty="0"/>
          </a:p>
        </p:txBody>
      </p:sp>
      <p:sp>
        <p:nvSpPr>
          <p:cNvPr id="10" name="Text 2"/>
          <p:cNvSpPr/>
          <p:nvPr/>
        </p:nvSpPr>
        <p:spPr>
          <a:xfrm>
            <a:off x="757123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86053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432511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1441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210665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78992" y="3822192"/>
            <a:ext cx="2743200" cy="2478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184ADB6-A5A5-BEB0-F7E4-A0DB0184E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" y="1375691"/>
            <a:ext cx="1432179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CBF (Classical Content-Based Filtering – TF-IDF + Cosine Similarity)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TF-IDF vectors are generated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TfidfVectorizer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movie content (genres, overview, tags).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Cosine similarity is computed between movies using these TF-IDF vectors.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training or learning happens—it's a static mathematical computation.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only for recommending similar movies based on content, not user preferences.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and interpretable, but can't adapt or learn from user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895388" y="4965192"/>
            <a:ext cx="89029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96500" y="-15804231"/>
            <a:ext cx="13312183" cy="15714611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/>
              <a:t>      </a:t>
            </a:r>
          </a:p>
        </p:txBody>
      </p:sp>
      <p:sp>
        <p:nvSpPr>
          <p:cNvPr id="8" name="Text 2"/>
          <p:cNvSpPr/>
          <p:nvPr/>
        </p:nvSpPr>
        <p:spPr>
          <a:xfrm>
            <a:off x="3958682" y="4992624"/>
            <a:ext cx="1048215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4873084" y="3666744"/>
            <a:ext cx="89252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895388" y="5513832"/>
            <a:ext cx="89029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9210" y="1737360"/>
            <a:ext cx="1372737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4125952" y="3145536"/>
            <a:ext cx="490654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D7DCC666-8802-196B-C9DA-FB9852DB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3C82A0E3-72CF-DFD4-C74A-44FC188A7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" y="840695"/>
            <a:ext cx="1439036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altLang="en-US" sz="2400" b="1" dirty="0"/>
              <a:t>2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CF (Collaborative Filtering using Embeddings)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Users and movies are encoded as integers and passed into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nn.Embedding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layers.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Both embeddings have a size of 75 and are initialized randomly.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embeddings learn user preferences and movie traits through training.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Backpropagation updates the embedding weights based on how well the model predicts ratings.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CF embeddings are concatenated with CBF embeddings during hybrid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7776-E98F-DCC9-1AD5-C9CE3409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2274850"/>
            <a:ext cx="6160770" cy="186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316200" cy="82387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576B2D4F-608B-9058-6EB7-451872C27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28961"/>
            <a:ext cx="15482318" cy="159485971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34D6F70F-4088-5401-838E-BD3FA3EEA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20" y="1263865"/>
            <a:ext cx="1557212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Neural CBF (Content-Based Branch inside Hybrid)</a:t>
            </a:r>
          </a:p>
          <a:p>
            <a:pPr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into two dense layers: Linear(input → 256) and Linear(256 → 128).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are ReLU activation and Dropout (0.3) are applied between layers for non-linearity and regularization.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layers learn to extract important content features useful for rating prediction.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Backpropagation is used to update the weights during training based on rating loss.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output is a 128-dimensional CBF embedding vector passed into the hybrid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4C8F4-EDF7-9439-5FD3-3D270C9D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6984EA-2A43-7818-F18C-BAA05B2D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22CD900-EB64-A908-AD6D-37D74EC6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559"/>
            <a:ext cx="14721840" cy="98933086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69CB39BC-C8E4-3603-9751-F71BE0D06429}"/>
              </a:ext>
            </a:extLst>
          </p:cNvPr>
          <p:cNvSpPr/>
          <p:nvPr/>
        </p:nvSpPr>
        <p:spPr>
          <a:xfrm>
            <a:off x="11466576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A2744436-2C55-E023-C4DA-C513B4583F96}"/>
              </a:ext>
            </a:extLst>
          </p:cNvPr>
          <p:cNvSpPr/>
          <p:nvPr/>
        </p:nvSpPr>
        <p:spPr>
          <a:xfrm>
            <a:off x="204825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DDD7713-5CC7-3AD6-BD2E-2C2F614D7FBA}"/>
              </a:ext>
            </a:extLst>
          </p:cNvPr>
          <p:cNvSpPr/>
          <p:nvPr/>
        </p:nvSpPr>
        <p:spPr>
          <a:xfrm>
            <a:off x="8869680" y="361188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6352F45-CC3F-C0F6-70D2-277AE3DB9CF4}"/>
              </a:ext>
            </a:extLst>
          </p:cNvPr>
          <p:cNvSpPr/>
          <p:nvPr/>
        </p:nvSpPr>
        <p:spPr>
          <a:xfrm>
            <a:off x="7232904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B6EBF0B-FA0C-0579-BF53-45B0CC2B3737}"/>
              </a:ext>
            </a:extLst>
          </p:cNvPr>
          <p:cNvSpPr/>
          <p:nvPr/>
        </p:nvSpPr>
        <p:spPr>
          <a:xfrm>
            <a:off x="3675888" y="402336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3E1A6729-8033-AA79-1B86-6BE233F4A84E}"/>
              </a:ext>
            </a:extLst>
          </p:cNvPr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endParaRPr lang="en-US" sz="464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D996FC6-B2D2-9DFF-959B-0D07FE5C86CE}"/>
              </a:ext>
            </a:extLst>
          </p:cNvPr>
          <p:cNvSpPr/>
          <p:nvPr/>
        </p:nvSpPr>
        <p:spPr>
          <a:xfrm>
            <a:off x="6272784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D75AEC9A-4244-A6B4-C7D2-F39702E3E8E3}"/>
              </a:ext>
            </a:extLst>
          </p:cNvPr>
          <p:cNvSpPr/>
          <p:nvPr/>
        </p:nvSpPr>
        <p:spPr>
          <a:xfrm>
            <a:off x="6272784" y="361188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C101E196-AFB8-E32E-1569-D6B3B4FD6C95}"/>
              </a:ext>
            </a:extLst>
          </p:cNvPr>
          <p:cNvSpPr/>
          <p:nvPr/>
        </p:nvSpPr>
        <p:spPr>
          <a:xfrm>
            <a:off x="1078992" y="443484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FBFC1DD1-CC02-C317-8C8D-D978AA7B1CB8}"/>
              </a:ext>
            </a:extLst>
          </p:cNvPr>
          <p:cNvSpPr/>
          <p:nvPr/>
        </p:nvSpPr>
        <p:spPr>
          <a:xfrm>
            <a:off x="9829800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AA652360-755A-B98D-685C-57F78505943A}"/>
              </a:ext>
            </a:extLst>
          </p:cNvPr>
          <p:cNvSpPr/>
          <p:nvPr/>
        </p:nvSpPr>
        <p:spPr>
          <a:xfrm>
            <a:off x="3675888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EC5C46E6-8C23-AD55-FDF0-59CA74FB5ED7}"/>
              </a:ext>
            </a:extLst>
          </p:cNvPr>
          <p:cNvSpPr/>
          <p:nvPr/>
        </p:nvSpPr>
        <p:spPr>
          <a:xfrm>
            <a:off x="46360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BE851664-DB93-1208-2FE7-A2F955A876FF}"/>
              </a:ext>
            </a:extLst>
          </p:cNvPr>
          <p:cNvSpPr/>
          <p:nvPr/>
        </p:nvSpPr>
        <p:spPr>
          <a:xfrm>
            <a:off x="11466576" y="3611880"/>
            <a:ext cx="2103120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E9C776EE-5561-1A60-9CFB-5BDF667C392A}"/>
              </a:ext>
            </a:extLst>
          </p:cNvPr>
          <p:cNvSpPr/>
          <p:nvPr/>
        </p:nvSpPr>
        <p:spPr>
          <a:xfrm>
            <a:off x="8869680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839413C5-4720-4873-1DFC-9BAB26EC37E3}"/>
              </a:ext>
            </a:extLst>
          </p:cNvPr>
          <p:cNvSpPr/>
          <p:nvPr/>
        </p:nvSpPr>
        <p:spPr>
          <a:xfrm>
            <a:off x="1242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1E60222B-7122-C7FE-054B-D2530D9517D5}"/>
              </a:ext>
            </a:extLst>
          </p:cNvPr>
          <p:cNvSpPr/>
          <p:nvPr/>
        </p:nvSpPr>
        <p:spPr>
          <a:xfrm>
            <a:off x="1078992" y="30540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3632DD3B-B0FF-C545-53F9-B7BD7700B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2" y="941794"/>
            <a:ext cx="14329317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4. Hybrid Training (CBF + CF combined model)</a:t>
            </a: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Combines user embedding, movie embedding (from CF), and CBF embedding (from neural CBF).</a:t>
            </a:r>
          </a:p>
          <a:p>
            <a:pPr lvl="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three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vecto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concatenated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to form a single vector of size 278 (75 + 75 + 128).</a:t>
            </a:r>
          </a:p>
          <a:p>
            <a:pPr lvl="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This combined vector is passed through two dense layers: Linear(278 → 128 → 64 → 1) </a:t>
            </a:r>
          </a:p>
          <a:p>
            <a:pPr lvl="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with ReLU and Dropout.</a:t>
            </a:r>
          </a:p>
          <a:p>
            <a:pPr lvl="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entire model is trained end-to-end using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MSELoss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on scaled ratings.</a:t>
            </a:r>
          </a:p>
          <a:p>
            <a:pPr lvl="0" eaLnBrk="0" fontAlgn="base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optimizer used is Adam with a learning rate of 0.001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3932FD-EF7F-D142-3FE7-0198471C5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78" y="2150787"/>
            <a:ext cx="4612640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9502"/>
            <a:ext cx="15428738" cy="92668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214" y="-7672235"/>
            <a:ext cx="15827951" cy="10636632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466576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204825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869680" y="361188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232904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3675888" y="402336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6272784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6272784" y="361188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78992" y="443484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829800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3675888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46360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11466576" y="3611880"/>
            <a:ext cx="2103120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8869680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1242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1078992" y="30540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9CF0642C-9818-3882-BC67-2E67AF14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82" y="3573282"/>
            <a:ext cx="143293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E9A5B250-17EB-678F-C16C-ECA7BFAD451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7268" y="1712776"/>
            <a:ext cx="15031844" cy="4435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EVALUATION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Regression Metrics are Calculated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model is evaluated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RMSE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R² 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measure how close the predicted ratings are to the actual ratings.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Classification Metrics are Also Used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Ratings are converted into binary values: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 if rating ≥ 4.0,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0 if rating &lt; 4.0.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Then,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Precision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Recall</a:t>
            </a:r>
            <a:r>
              <a:rPr lang="en-US" altLang="en-US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calculated to measure how well the model recommends "liked" movie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values which you got in the output :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D1102-C679-2EFC-2D2B-8206959A3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96" y="5742432"/>
            <a:ext cx="4362212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7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1792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212080" y="3026664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972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97280" y="3026664"/>
            <a:ext cx="33558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2120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4BF79-73CE-7B6B-E902-2BE0791DCD6D}"/>
              </a:ext>
            </a:extLst>
          </p:cNvPr>
          <p:cNvSpPr txBox="1"/>
          <p:nvPr/>
        </p:nvSpPr>
        <p:spPr>
          <a:xfrm>
            <a:off x="446049" y="2756114"/>
            <a:ext cx="9310376" cy="1492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Deployment</a:t>
            </a:r>
            <a:r>
              <a:rPr lang="en-US" b="1" dirty="0"/>
              <a:t> </a:t>
            </a:r>
          </a:p>
          <a:p>
            <a:pPr>
              <a:lnSpc>
                <a:spcPct val="200000"/>
              </a:lnSpc>
              <a:buNone/>
            </a:pPr>
            <a:r>
              <a:rPr lang="en-US" b="1" dirty="0"/>
              <a:t>Flask Framework is Used</a:t>
            </a:r>
            <a:br>
              <a:rPr lang="en-US" dirty="0"/>
            </a:br>
            <a:r>
              <a:rPr lang="en-US" dirty="0"/>
              <a:t>The model is deployed as a web application using Flask, a lightweight Python web framework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344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10665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236829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7123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Flow Diagram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4325112" y="12097512"/>
            <a:ext cx="274320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86053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7899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61441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817352" y="1209751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.</a:t>
            </a:r>
            <a:endParaRPr lang="en-US" sz="18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C50B4A-732D-B7F2-D8DF-ABC9DF64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91" y="1729533"/>
            <a:ext cx="3718431" cy="56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0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 AND DISCUSSION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139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25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2267712"/>
            <a:ext cx="4727448" cy="3566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622706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Flask app has a simple web page where users can enter their ID or a movie title to get recommendations. It shows a form for input and lists the suggested movies with their predicted ratings or similarity scores.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170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500"/>
              </a:lnSpc>
            </a:pPr>
            <a:r>
              <a:rPr lang="en-IN" sz="2800" b="1" dirty="0"/>
              <a:t>Recommendation Dashboard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211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79766-283F-0AC4-4D80-0E91317E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B4BA171-3A6F-6A87-C8DD-4C236C39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55A2AD1-A326-FCEE-46F0-A86FADAD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DB3F7FA-A88B-FD6D-5846-1298654FA217}"/>
              </a:ext>
            </a:extLst>
          </p:cNvPr>
          <p:cNvSpPr/>
          <p:nvPr/>
        </p:nvSpPr>
        <p:spPr>
          <a:xfrm>
            <a:off x="832104" y="2642839"/>
            <a:ext cx="8010144" cy="92555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 of the Project</a:t>
            </a:r>
            <a:endParaRPr lang="en-US" sz="464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6C2609F-1DDD-D21C-6AD4-E5225F144FF7}"/>
              </a:ext>
            </a:extLst>
          </p:cNvPr>
          <p:cNvSpPr/>
          <p:nvPr/>
        </p:nvSpPr>
        <p:spPr>
          <a:xfrm>
            <a:off x="267628" y="3646449"/>
            <a:ext cx="10392937" cy="780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/>
              <a:t>Hybrid Movie Recommendation System Using Deep Learning with Content-Based and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61433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4630400" cy="86310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0" y="4287533"/>
            <a:ext cx="5404103" cy="37301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1" y="4288536"/>
            <a:ext cx="5155656" cy="304896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768" y="946181"/>
            <a:ext cx="4727448" cy="299588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472" y="1993392"/>
            <a:ext cx="4727448" cy="194767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1049731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Personalized Recommendations: Suggests the top N movies for a user based on their ratings.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124815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Here’s a graph showing how close the model’s predictions are to actual ratings: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Output 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078992" y="99943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works great and does two things: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1137513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Content-Based Recommendations: Finds movies similar to one I pick, like an anime movie, by looking at genres or descriptions.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85623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Faced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08152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the project had some tough moments: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425696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Model Balance: Making the collaborative and content-based parts</a:t>
            </a: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work together was hard.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575304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Data Issues: Some movies in the MovieLens dataset were missing details, like descriptions.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5276088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cold start problem : Most of the data </a:t>
            </a:r>
            <a:r>
              <a:rPr lang="en-US" sz="2000" dirty="0"/>
              <a:t>hasn’t rated any movies yet, the</a:t>
            </a:r>
          </a:p>
          <a:p>
            <a:pPr>
              <a:lnSpc>
                <a:spcPts val="2780"/>
              </a:lnSpc>
            </a:pPr>
            <a:r>
              <a:rPr lang="en-US" sz="2000" dirty="0"/>
              <a:t>     system doesn’t know their preferences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051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84632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4447442"/>
            <a:ext cx="12728449" cy="570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How to check if a model is good using numbers like MSE, MAE, and RMSE.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2276856"/>
            <a:ext cx="127284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taught me a lot: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2245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3246120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22155" y="4935532"/>
            <a:ext cx="12838398" cy="96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experience has made me more confident in machine learning, and I’m excited to work on more projects in the future.</a:t>
            </a:r>
            <a:endParaRPr lang="en-US" sz="18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57881-02A7-BC89-1694-6C80DA849A14}"/>
              </a:ext>
            </a:extLst>
          </p:cNvPr>
          <p:cNvSpPr txBox="1"/>
          <p:nvPr/>
        </p:nvSpPr>
        <p:spPr>
          <a:xfrm>
            <a:off x="722154" y="2995660"/>
            <a:ext cx="984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• How to build recommendation systems using deep  learning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F94AD-6B4D-54C2-93C8-354ED1328F89}"/>
              </a:ext>
            </a:extLst>
          </p:cNvPr>
          <p:cNvSpPr txBox="1"/>
          <p:nvPr/>
        </p:nvSpPr>
        <p:spPr>
          <a:xfrm>
            <a:off x="722154" y="3529581"/>
            <a:ext cx="1020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• How to use </a:t>
            </a:r>
            <a:r>
              <a:rPr lang="en-US" sz="1800" dirty="0" err="1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PyTorch</a:t>
            </a:r>
            <a:r>
              <a:rPr lang="en-US" sz="18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to create neural networks that predict things like movie ratings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2F5E1-B25A-8977-53E4-9E2509F4FFE8}"/>
              </a:ext>
            </a:extLst>
          </p:cNvPr>
          <p:cNvSpPr txBox="1"/>
          <p:nvPr/>
        </p:nvSpPr>
        <p:spPr>
          <a:xfrm>
            <a:off x="722154" y="4078109"/>
            <a:ext cx="8760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• How to make a web app with Flask so others can use my system easily.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 RESULTS AND DISCUSSION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CONCLUSION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</a:rPr>
              <a:t>3</a:t>
            </a: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. IMPLEMENTATION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PROJECT OVERVIEW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26771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64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3533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 of the Project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07238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Suggest the top N movies for a user based on their past ratings, so I can get personalized suggestions.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57860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main goal of my project is  to create a movie recommendation system that does two things: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879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Since I enjoy movies and anime, I wanted a system that feels personal and helps me discover new shows or films.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80974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should be easy to use, with a web page where users can enter their ID or a movie title and get recommendations.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577900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 uses deep learning and some part statistics  to make smart suggestions, combining what users like with movie details to give the best results possible.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56616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Find the top N movies similar to a movie entered by the user , based on its content, like genres or themes.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4400" dirty="0">
                <a:solidFill>
                  <a:srgbClr val="011C2A"/>
                </a:solidFill>
                <a:ea typeface="思源黑体-思源黑体-Bold" pitchFamily="34" charset="-122"/>
                <a:cs typeface="思源黑体-思源黑体-Bold" pitchFamily="34" charset="-120"/>
              </a:rPr>
              <a:t>PROJECT OVERVIEW</a:t>
            </a:r>
            <a:endParaRPr lang="en-US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95928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148840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852160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148840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52160"/>
            <a:ext cx="457200" cy="4937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995928"/>
            <a:ext cx="457200" cy="4937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8138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and Technologies Used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1609344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Flask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8247888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Matplotlib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609344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Pandas and NumPy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1609344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The main programming language I used to write all the code.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996696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7"/>
          <p:cNvSpPr/>
          <p:nvPr/>
        </p:nvSpPr>
        <p:spPr>
          <a:xfrm>
            <a:off x="8247888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making graphs to show the model’s results, like how close predictions are to actual ratings.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To create a web page where users can get movie recommendations.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7635240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20" name="Text 10"/>
          <p:cNvSpPr/>
          <p:nvPr/>
        </p:nvSpPr>
        <p:spPr>
          <a:xfrm>
            <a:off x="8247888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PyTorch</a:t>
            </a:r>
            <a:endParaRPr lang="en-US" sz="2320" dirty="0"/>
          </a:p>
        </p:txBody>
      </p:sp>
      <p:sp>
        <p:nvSpPr>
          <p:cNvPr id="21" name="Text 11"/>
          <p:cNvSpPr/>
          <p:nvPr/>
        </p:nvSpPr>
        <p:spPr>
          <a:xfrm>
            <a:off x="7635240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2" name="Text 12"/>
          <p:cNvSpPr/>
          <p:nvPr/>
        </p:nvSpPr>
        <p:spPr>
          <a:xfrm>
            <a:off x="8247888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splitting data, scaling numbers, and checking how well the model works.</a:t>
            </a:r>
            <a:endParaRPr lang="en-US" sz="1850" dirty="0"/>
          </a:p>
        </p:txBody>
      </p:sp>
      <p:sp>
        <p:nvSpPr>
          <p:cNvPr id="23" name="Text 13"/>
          <p:cNvSpPr/>
          <p:nvPr/>
        </p:nvSpPr>
        <p:spPr>
          <a:xfrm>
            <a:off x="996696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4"/>
          <p:cNvSpPr/>
          <p:nvPr/>
        </p:nvSpPr>
        <p:spPr>
          <a:xfrm>
            <a:off x="8247888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Scikit-learn</a:t>
            </a:r>
            <a:endParaRPr lang="en-US" sz="2320" dirty="0"/>
          </a:p>
        </p:txBody>
      </p:sp>
      <p:sp>
        <p:nvSpPr>
          <p:cNvPr id="25" name="Text 15"/>
          <p:cNvSpPr/>
          <p:nvPr/>
        </p:nvSpPr>
        <p:spPr>
          <a:xfrm>
            <a:off x="1609344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Python</a:t>
            </a:r>
            <a:endParaRPr lang="en-US" sz="2320" dirty="0"/>
          </a:p>
        </p:txBody>
      </p:sp>
      <p:sp>
        <p:nvSpPr>
          <p:cNvPr id="26" name="Text 16"/>
          <p:cNvSpPr/>
          <p:nvPr/>
        </p:nvSpPr>
        <p:spPr>
          <a:xfrm>
            <a:off x="1609344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working with data, like organizing movie ratings and details.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8247888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tool for building neural networks, which I used for my recommendation model.</a:t>
            </a:r>
            <a:endParaRPr lang="en-US" sz="1850" dirty="0"/>
          </a:p>
        </p:txBody>
      </p:sp>
      <p:sp>
        <p:nvSpPr>
          <p:cNvPr id="28" name="Text 18"/>
          <p:cNvSpPr/>
          <p:nvPr/>
        </p:nvSpPr>
        <p:spPr>
          <a:xfrm>
            <a:off x="7635240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15768"/>
            <a:ext cx="4133088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4663440"/>
            <a:ext cx="4133088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2715768"/>
            <a:ext cx="4133088" cy="1700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4663440"/>
            <a:ext cx="4133088" cy="1700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2715768"/>
            <a:ext cx="4133088" cy="1700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63440"/>
            <a:ext cx="4133088" cy="170078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160934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Areas Covered During Training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5504688" y="4800600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Model Evaluation: Checking if the model’s predictions are good using numbers like error rates.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9902952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Deployment: Putting the model online so users can interact with it through a web page.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097280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Recommendation Systems: Learning how to suggest items based on what users like or item details, like movie genres.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9902952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Neural Networks: Building models that act like a brain to find patterns in data, which I used for my recommendation system.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1097280" y="2852928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Preprocessing: Cleaning and preparing data so the computer can use it properly.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5504688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Supervised Learning: Teaching the computer to predict things, like movie ratings, based on examples.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C286A-DBBA-69C9-2EAE-64ED382BA08E}"/>
              </a:ext>
            </a:extLst>
          </p:cNvPr>
          <p:cNvSpPr txBox="1"/>
          <p:nvPr/>
        </p:nvSpPr>
        <p:spPr>
          <a:xfrm>
            <a:off x="8530683" y="5604157"/>
            <a:ext cx="45608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3141C"/>
                </a:solidFill>
                <a:ea typeface="思源黑体-思源黑体-Bold" pitchFamily="34" charset="-122"/>
                <a:cs typeface="思源黑体-思源黑体-Bold" pitchFamily="34" charset="-120"/>
              </a:rPr>
              <a:t>IMPLEMENTATION</a:t>
            </a:r>
            <a:endParaRPr lang="en-IN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1317</Words>
  <Application>Microsoft Office PowerPoint</Application>
  <PresentationFormat>Custom</PresentationFormat>
  <Paragraphs>169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Arial-Regular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 JAGAN Mohan Reddy</cp:lastModifiedBy>
  <cp:revision>2</cp:revision>
  <dcterms:created xsi:type="dcterms:W3CDTF">2025-07-14T08:27:39Z</dcterms:created>
  <dcterms:modified xsi:type="dcterms:W3CDTF">2025-07-17T08:52:54Z</dcterms:modified>
</cp:coreProperties>
</file>